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sldIdLst>
    <p:sldId id="256" r:id="rId2"/>
    <p:sldId id="258" r:id="rId3"/>
    <p:sldId id="261" r:id="rId4"/>
    <p:sldId id="257" r:id="rId5"/>
    <p:sldId id="259" r:id="rId6"/>
    <p:sldId id="260" r:id="rId7"/>
    <p:sldId id="284" r:id="rId8"/>
    <p:sldId id="285" r:id="rId9"/>
    <p:sldId id="290" r:id="rId10"/>
    <p:sldId id="289" r:id="rId11"/>
    <p:sldId id="286" r:id="rId12"/>
    <p:sldId id="288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22" autoAdjust="0"/>
  </p:normalViewPr>
  <p:slideViewPr>
    <p:cSldViewPr>
      <p:cViewPr varScale="1">
        <p:scale>
          <a:sx n="52" d="100"/>
          <a:sy n="52" d="100"/>
        </p:scale>
        <p:origin x="18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5E065D-B464-47C9-97B9-0D446E97DF3D}">
      <dgm:prSet/>
      <dgm:spPr/>
      <dgm:t>
        <a:bodyPr/>
        <a:lstStyle/>
        <a:p>
          <a:pPr rtl="0"/>
          <a:r>
            <a:rPr lang="en-US" dirty="0"/>
            <a:t>Graphics</a:t>
          </a:r>
        </a:p>
      </dgm:t>
    </dgm:pt>
    <dgm:pt modelId="{C2BA6949-B6D4-4BCC-B0AB-2F7D3928D0CA}" type="parTrans" cxnId="{F7655912-5929-4D3C-9812-62A8919A99B4}">
      <dgm:prSet/>
      <dgm:spPr/>
      <dgm:t>
        <a:bodyPr/>
        <a:lstStyle/>
        <a:p>
          <a:endParaRPr lang="en-US"/>
        </a:p>
      </dgm:t>
    </dgm:pt>
    <dgm:pt modelId="{ABCDB23A-932C-4637-A36A-E363E12B8B6E}" type="sibTrans" cxnId="{F7655912-5929-4D3C-9812-62A8919A99B4}">
      <dgm:prSet/>
      <dgm:spPr/>
      <dgm:t>
        <a:bodyPr/>
        <a:lstStyle/>
        <a:p>
          <a:endParaRPr lang="en-US"/>
        </a:p>
      </dgm:t>
    </dgm:pt>
    <dgm:pt modelId="{E4259E7A-62DE-4028-A97F-EA6423E4B46D}">
      <dgm:prSet/>
      <dgm:spPr/>
      <dgm:t>
        <a:bodyPr/>
        <a:lstStyle/>
        <a:p>
          <a:pPr rtl="0"/>
          <a:r>
            <a:rPr lang="en-US" dirty="0"/>
            <a:t>Artificial Intelligence</a:t>
          </a:r>
        </a:p>
      </dgm:t>
    </dgm:pt>
    <dgm:pt modelId="{2DD9DE82-7C35-4DA2-9BDC-0F29B6DA2E11}" type="parTrans" cxnId="{7712638D-11F1-4A00-A7B6-71EB0329E1A2}">
      <dgm:prSet/>
      <dgm:spPr/>
      <dgm:t>
        <a:bodyPr/>
        <a:lstStyle/>
        <a:p>
          <a:endParaRPr lang="en-US"/>
        </a:p>
      </dgm:t>
    </dgm:pt>
    <dgm:pt modelId="{76177916-B8C9-42ED-B319-24CB74858A9B}" type="sibTrans" cxnId="{7712638D-11F1-4A00-A7B6-71EB0329E1A2}">
      <dgm:prSet/>
      <dgm:spPr/>
      <dgm:t>
        <a:bodyPr/>
        <a:lstStyle/>
        <a:p>
          <a:endParaRPr lang="en-US"/>
        </a:p>
      </dgm:t>
    </dgm:pt>
    <dgm:pt modelId="{ABE9F29A-E487-4485-BB3B-0B517F0D95EE}">
      <dgm:prSet/>
      <dgm:spPr/>
      <dgm:t>
        <a:bodyPr/>
        <a:lstStyle/>
        <a:p>
          <a:pPr rtl="0"/>
          <a:r>
            <a:rPr lang="en-US" dirty="0"/>
            <a:t>Expert System</a:t>
          </a:r>
        </a:p>
      </dgm:t>
    </dgm:pt>
    <dgm:pt modelId="{3D07C5A1-3609-4ED4-81DC-C47E0A745AFE}" type="parTrans" cxnId="{BAC85429-F0FF-4729-8741-A959933B27D6}">
      <dgm:prSet/>
      <dgm:spPr/>
      <dgm:t>
        <a:bodyPr/>
        <a:lstStyle/>
        <a:p>
          <a:endParaRPr lang="en-US"/>
        </a:p>
      </dgm:t>
    </dgm:pt>
    <dgm:pt modelId="{9FE78C12-B9B3-4EF4-87E5-12C5E56CD46A}" type="sibTrans" cxnId="{BAC85429-F0FF-4729-8741-A959933B27D6}">
      <dgm:prSet/>
      <dgm:spPr/>
      <dgm:t>
        <a:bodyPr/>
        <a:lstStyle/>
        <a:p>
          <a:endParaRPr lang="en-US"/>
        </a:p>
      </dgm:t>
    </dgm:pt>
    <dgm:pt modelId="{6959B441-F08E-4773-965B-E5478290F009}">
      <dgm:prSet/>
      <dgm:spPr/>
      <dgm:t>
        <a:bodyPr/>
        <a:lstStyle/>
        <a:p>
          <a:pPr rtl="0"/>
          <a:r>
            <a:rPr lang="en-US" dirty="0"/>
            <a:t>Neural Networks</a:t>
          </a:r>
        </a:p>
      </dgm:t>
    </dgm:pt>
    <dgm:pt modelId="{8FF2D92B-2E61-42DA-9CB9-367E8AA0D998}" type="parTrans" cxnId="{6EFD0F35-D16C-4D22-9533-126130A293F6}">
      <dgm:prSet/>
      <dgm:spPr/>
      <dgm:t>
        <a:bodyPr/>
        <a:lstStyle/>
        <a:p>
          <a:endParaRPr lang="en-US"/>
        </a:p>
      </dgm:t>
    </dgm:pt>
    <dgm:pt modelId="{6FB5E505-F4F8-4D6E-ABB1-8B7C4C857C92}" type="sibTrans" cxnId="{6EFD0F35-D16C-4D22-9533-126130A293F6}">
      <dgm:prSet/>
      <dgm:spPr/>
      <dgm:t>
        <a:bodyPr/>
        <a:lstStyle/>
        <a:p>
          <a:endParaRPr lang="en-US"/>
        </a:p>
      </dgm:t>
    </dgm:pt>
    <dgm:pt modelId="{6219E9EE-9946-4541-B6D0-1B31DDFC723C}">
      <dgm:prSet/>
      <dgm:spPr/>
      <dgm:t>
        <a:bodyPr/>
        <a:lstStyle/>
        <a:p>
          <a:pPr rtl="0"/>
          <a:r>
            <a:rPr lang="en-US" dirty="0"/>
            <a:t>3D modeling</a:t>
          </a:r>
        </a:p>
      </dgm:t>
    </dgm:pt>
    <dgm:pt modelId="{E8704DCE-F599-436B-AB73-B443B9D5CF1D}" type="parTrans" cxnId="{8E02A8E6-2CD8-4CD4-A50F-D347C9EA63FC}">
      <dgm:prSet/>
      <dgm:spPr/>
      <dgm:t>
        <a:bodyPr/>
        <a:lstStyle/>
        <a:p>
          <a:endParaRPr lang="en-US"/>
        </a:p>
      </dgm:t>
    </dgm:pt>
    <dgm:pt modelId="{4663F15A-D863-408A-8FCA-EDF19E3D0F7B}" type="sibTrans" cxnId="{8E02A8E6-2CD8-4CD4-A50F-D347C9EA63FC}">
      <dgm:prSet/>
      <dgm:spPr/>
      <dgm:t>
        <a:bodyPr/>
        <a:lstStyle/>
        <a:p>
          <a:endParaRPr lang="en-US"/>
        </a:p>
      </dgm:t>
    </dgm:pt>
    <dgm:pt modelId="{B77E5C50-50E5-4AC5-AD6A-F20184B83CAC}">
      <dgm:prSet/>
      <dgm:spPr/>
      <dgm:t>
        <a:bodyPr/>
        <a:lstStyle/>
        <a:p>
          <a:pPr rtl="0"/>
          <a:r>
            <a:rPr lang="en-US" dirty="0"/>
            <a:t>Game Design</a:t>
          </a:r>
        </a:p>
      </dgm:t>
    </dgm:pt>
    <dgm:pt modelId="{656F7D0F-7320-4D3C-9B1B-C1642EEF85D2}" type="parTrans" cxnId="{4BA94933-1C81-4669-BC6C-5607B602BD1E}">
      <dgm:prSet/>
      <dgm:spPr/>
      <dgm:t>
        <a:bodyPr/>
        <a:lstStyle/>
        <a:p>
          <a:endParaRPr lang="en-US"/>
        </a:p>
      </dgm:t>
    </dgm:pt>
    <dgm:pt modelId="{868D7931-7900-469B-AF93-E022925E21FF}" type="sibTrans" cxnId="{4BA94933-1C81-4669-BC6C-5607B602BD1E}">
      <dgm:prSet/>
      <dgm:spPr/>
      <dgm:t>
        <a:bodyPr/>
        <a:lstStyle/>
        <a:p>
          <a:endParaRPr lang="en-US"/>
        </a:p>
      </dgm:t>
    </dgm:pt>
    <dgm:pt modelId="{18DE51A4-4D92-4038-B4DB-BA464AD5A1B4}">
      <dgm:prSet/>
      <dgm:spPr/>
      <dgm:t>
        <a:bodyPr/>
        <a:lstStyle/>
        <a:p>
          <a:pPr rtl="0"/>
          <a:r>
            <a:rPr lang="en-US" dirty="0"/>
            <a:t>Simulate Human Brain thinking Methods</a:t>
          </a:r>
        </a:p>
      </dgm:t>
    </dgm:pt>
    <dgm:pt modelId="{328C3BFC-55F7-4D17-9055-C85101AD892F}" type="parTrans" cxnId="{4798C9A5-8CED-476F-BCC8-AB0043B5576A}">
      <dgm:prSet/>
      <dgm:spPr/>
      <dgm:t>
        <a:bodyPr/>
        <a:lstStyle/>
        <a:p>
          <a:endParaRPr lang="en-US"/>
        </a:p>
      </dgm:t>
    </dgm:pt>
    <dgm:pt modelId="{D2B45DBE-25EC-4262-8C86-8E8393DF483F}" type="sibTrans" cxnId="{4798C9A5-8CED-476F-BCC8-AB0043B5576A}">
      <dgm:prSet/>
      <dgm:spPr/>
      <dgm:t>
        <a:bodyPr/>
        <a:lstStyle/>
        <a:p>
          <a:endParaRPr lang="en-US"/>
        </a:p>
      </dgm:t>
    </dgm:pt>
    <dgm:pt modelId="{96B58E83-A237-4AD2-A323-A26DADAE725B}">
      <dgm:prSet/>
      <dgm:spPr/>
      <dgm:t>
        <a:bodyPr/>
        <a:lstStyle/>
        <a:p>
          <a:pPr rtl="0"/>
          <a:r>
            <a:rPr lang="en-US" dirty="0"/>
            <a:t>Neurons, Connections</a:t>
          </a:r>
        </a:p>
      </dgm:t>
    </dgm:pt>
    <dgm:pt modelId="{BE275DAA-74AB-47D6-A79F-DD8421ECDA85}" type="parTrans" cxnId="{2F3F2794-A8AB-4F23-AC01-F3EDE0CC2D3B}">
      <dgm:prSet/>
      <dgm:spPr/>
      <dgm:t>
        <a:bodyPr/>
        <a:lstStyle/>
        <a:p>
          <a:endParaRPr lang="en-US"/>
        </a:p>
      </dgm:t>
    </dgm:pt>
    <dgm:pt modelId="{55C43AEC-6ED2-4F63-B074-1648AF5BB897}" type="sibTrans" cxnId="{2F3F2794-A8AB-4F23-AC01-F3EDE0CC2D3B}">
      <dgm:prSet/>
      <dgm:spPr/>
      <dgm:t>
        <a:bodyPr/>
        <a:lstStyle/>
        <a:p>
          <a:endParaRPr lang="en-US"/>
        </a:p>
      </dgm:t>
    </dgm:pt>
    <dgm:pt modelId="{BCB5CD7C-ECE9-44F5-BE26-0A347DC8ED7F}">
      <dgm:prSet/>
      <dgm:spPr/>
      <dgm:t>
        <a:bodyPr/>
        <a:lstStyle/>
        <a:p>
          <a:pPr rtl="0"/>
          <a:r>
            <a:rPr lang="en-US" dirty="0"/>
            <a:t>Learning Methods</a:t>
          </a:r>
        </a:p>
      </dgm:t>
    </dgm:pt>
    <dgm:pt modelId="{5835FFDF-C003-4AA0-8130-5C8CDA9CD899}" type="parTrans" cxnId="{2041042B-F35F-4B03-B106-C8668F9782D3}">
      <dgm:prSet/>
      <dgm:spPr/>
      <dgm:t>
        <a:bodyPr/>
        <a:lstStyle/>
        <a:p>
          <a:endParaRPr lang="en-US"/>
        </a:p>
      </dgm:t>
    </dgm:pt>
    <dgm:pt modelId="{9D8A7A9F-FAAD-4789-92D5-C98792896780}" type="sibTrans" cxnId="{2041042B-F35F-4B03-B106-C8668F9782D3}">
      <dgm:prSet/>
      <dgm:spPr/>
      <dgm:t>
        <a:bodyPr/>
        <a:lstStyle/>
        <a:p>
          <a:endParaRPr lang="en-US"/>
        </a:p>
      </dgm:t>
    </dgm:pt>
    <dgm:pt modelId="{69EFDD25-7FCF-4ABA-948D-04ADF7A9C713}">
      <dgm:prSet/>
      <dgm:spPr/>
      <dgm:t>
        <a:bodyPr/>
        <a:lstStyle/>
        <a:p>
          <a:pPr rtl="0"/>
          <a:r>
            <a:rPr lang="en-US" dirty="0"/>
            <a:t>Robots</a:t>
          </a:r>
        </a:p>
      </dgm:t>
    </dgm:pt>
    <dgm:pt modelId="{5CA8A228-889F-4A4E-B6E8-0FCB72D44271}" type="parTrans" cxnId="{A0A3C32E-C9E4-4F37-970A-F904F1092BF2}">
      <dgm:prSet/>
      <dgm:spPr/>
      <dgm:t>
        <a:bodyPr/>
        <a:lstStyle/>
        <a:p>
          <a:endParaRPr lang="en-US"/>
        </a:p>
      </dgm:t>
    </dgm:pt>
    <dgm:pt modelId="{F0F9E2B7-6C0B-4064-9F00-D37F432CA0CB}" type="sibTrans" cxnId="{A0A3C32E-C9E4-4F37-970A-F904F1092BF2}">
      <dgm:prSet/>
      <dgm:spPr/>
      <dgm:t>
        <a:bodyPr/>
        <a:lstStyle/>
        <a:p>
          <a:endParaRPr lang="en-US"/>
        </a:p>
      </dgm:t>
    </dgm:pt>
    <dgm:pt modelId="{75B1D2A1-6B57-4783-90A9-B79B8E19D9B6}">
      <dgm:prSet/>
      <dgm:spPr/>
      <dgm:t>
        <a:bodyPr/>
        <a:lstStyle/>
        <a:p>
          <a:pPr rtl="0"/>
          <a:r>
            <a:rPr lang="en-US" dirty="0"/>
            <a:t>Human Behavior Simulation</a:t>
          </a:r>
        </a:p>
      </dgm:t>
    </dgm:pt>
    <dgm:pt modelId="{E4DB2F49-F449-473E-9429-DC3A0865BD78}" type="parTrans" cxnId="{2F183679-5EE8-42EE-A2F5-7469900E3D27}">
      <dgm:prSet/>
      <dgm:spPr/>
      <dgm:t>
        <a:bodyPr/>
        <a:lstStyle/>
        <a:p>
          <a:endParaRPr lang="en-US"/>
        </a:p>
      </dgm:t>
    </dgm:pt>
    <dgm:pt modelId="{09F64D7F-A646-4953-84DE-9F47E757E280}" type="sibTrans" cxnId="{2F183679-5EE8-42EE-A2F5-7469900E3D27}">
      <dgm:prSet/>
      <dgm:spPr/>
      <dgm:t>
        <a:bodyPr/>
        <a:lstStyle/>
        <a:p>
          <a:endParaRPr lang="en-US"/>
        </a:p>
      </dgm:t>
    </dgm:pt>
    <dgm:pt modelId="{EC454A33-CE8D-4157-A5EE-231B05942667}">
      <dgm:prSet/>
      <dgm:spPr/>
      <dgm:t>
        <a:bodyPr/>
        <a:lstStyle/>
        <a:p>
          <a:pPr rtl="0"/>
          <a:r>
            <a:rPr lang="en-US" dirty="0"/>
            <a:t>natural language processing</a:t>
          </a:r>
        </a:p>
      </dgm:t>
    </dgm:pt>
    <dgm:pt modelId="{7FC07C72-E636-4AAD-A7D1-AE6CAEEA8A53}" type="parTrans" cxnId="{88A9A093-DB55-4D99-96C5-35E97606AFB3}">
      <dgm:prSet/>
      <dgm:spPr/>
      <dgm:t>
        <a:bodyPr/>
        <a:lstStyle/>
        <a:p>
          <a:endParaRPr lang="en-US"/>
        </a:p>
      </dgm:t>
    </dgm:pt>
    <dgm:pt modelId="{B788EE2D-6CAA-494D-B9CA-6934A08407C7}" type="sibTrans" cxnId="{88A9A093-DB55-4D99-96C5-35E97606AFB3}">
      <dgm:prSet/>
      <dgm:spPr/>
      <dgm:t>
        <a:bodyPr/>
        <a:lstStyle/>
        <a:p>
          <a:endParaRPr lang="en-US"/>
        </a:p>
      </dgm:t>
    </dgm:pt>
    <dgm:pt modelId="{057380FF-0B7B-45A3-B516-67DCEC3D1B7B}">
      <dgm:prSet/>
      <dgm:spPr/>
      <dgm:t>
        <a:bodyPr/>
        <a:lstStyle/>
        <a:p>
          <a:pPr rtl="0"/>
          <a:r>
            <a:rPr lang="en-US" dirty="0"/>
            <a:t>Knowledge base</a:t>
          </a:r>
        </a:p>
      </dgm:t>
    </dgm:pt>
    <dgm:pt modelId="{75A8D363-1ECA-44B0-B088-DF4561143223}" type="parTrans" cxnId="{924EB998-1711-4CAC-BEC8-1071452EC30C}">
      <dgm:prSet/>
      <dgm:spPr/>
      <dgm:t>
        <a:bodyPr/>
        <a:lstStyle/>
        <a:p>
          <a:endParaRPr lang="en-US"/>
        </a:p>
      </dgm:t>
    </dgm:pt>
    <dgm:pt modelId="{650D2326-BFF8-43C4-BE53-D221ED62D7F3}" type="sibTrans" cxnId="{924EB998-1711-4CAC-BEC8-1071452EC30C}">
      <dgm:prSet/>
      <dgm:spPr/>
      <dgm:t>
        <a:bodyPr/>
        <a:lstStyle/>
        <a:p>
          <a:endParaRPr lang="en-US"/>
        </a:p>
      </dgm:t>
    </dgm:pt>
    <dgm:pt modelId="{6F357DA4-A89D-4F98-85DF-AB2AA98A2B01}">
      <dgm:prSet/>
      <dgm:spPr/>
      <dgm:t>
        <a:bodyPr/>
        <a:lstStyle/>
        <a:p>
          <a:pPr rtl="0"/>
          <a:r>
            <a:rPr lang="en-US" dirty="0"/>
            <a:t>Hardware</a:t>
          </a:r>
        </a:p>
      </dgm:t>
    </dgm:pt>
    <dgm:pt modelId="{64063C7D-0196-48F6-8FF8-75CC42FFEF97}" type="parTrans" cxnId="{F4A9A873-15D6-43E3-9A1A-AA5B433C0BF0}">
      <dgm:prSet/>
      <dgm:spPr/>
      <dgm:t>
        <a:bodyPr/>
        <a:lstStyle/>
        <a:p>
          <a:endParaRPr lang="en-US"/>
        </a:p>
      </dgm:t>
    </dgm:pt>
    <dgm:pt modelId="{CB3DCD49-2500-41B2-8146-2C44A784B584}" type="sibTrans" cxnId="{F4A9A873-15D6-43E3-9A1A-AA5B433C0BF0}">
      <dgm:prSet/>
      <dgm:spPr/>
      <dgm:t>
        <a:bodyPr/>
        <a:lstStyle/>
        <a:p>
          <a:endParaRPr lang="en-US"/>
        </a:p>
      </dgm:t>
    </dgm:pt>
    <dgm:pt modelId="{B221A756-DBB2-46D9-9E6C-C2015AC824A5}">
      <dgm:prSet/>
      <dgm:spPr/>
      <dgm:t>
        <a:bodyPr/>
        <a:lstStyle/>
        <a:p>
          <a:pPr rtl="0"/>
          <a:r>
            <a:rPr lang="en-US" dirty="0"/>
            <a:t>Machine Design</a:t>
          </a:r>
        </a:p>
      </dgm:t>
    </dgm:pt>
    <dgm:pt modelId="{37E6603E-415F-4FA0-81D3-2682FAD7A869}" type="parTrans" cxnId="{38B9A4B4-7293-4B36-9CD0-A4A2C726795F}">
      <dgm:prSet/>
      <dgm:spPr/>
      <dgm:t>
        <a:bodyPr/>
        <a:lstStyle/>
        <a:p>
          <a:endParaRPr lang="en-US"/>
        </a:p>
      </dgm:t>
    </dgm:pt>
    <dgm:pt modelId="{9CC0965C-13FC-4C05-81D6-21E5F01EC8BD}" type="sibTrans" cxnId="{38B9A4B4-7293-4B36-9CD0-A4A2C726795F}">
      <dgm:prSet/>
      <dgm:spPr/>
      <dgm:t>
        <a:bodyPr/>
        <a:lstStyle/>
        <a:p>
          <a:endParaRPr lang="en-US"/>
        </a:p>
      </dgm:t>
    </dgm:pt>
    <dgm:pt modelId="{C88D1725-EA3A-43E0-A4D8-AE1833334F39}">
      <dgm:prSet/>
      <dgm:spPr/>
      <dgm:t>
        <a:bodyPr/>
        <a:lstStyle/>
        <a:p>
          <a:pPr rtl="0"/>
          <a:r>
            <a:rPr lang="en-US" dirty="0"/>
            <a:t>Performance analysis</a:t>
          </a:r>
        </a:p>
      </dgm:t>
    </dgm:pt>
    <dgm:pt modelId="{CDCE8A38-DBAA-40B7-A5F0-1E66C062F6D8}" type="parTrans" cxnId="{C4ABEE6D-432F-4B3C-9583-61003DEECA4B}">
      <dgm:prSet/>
      <dgm:spPr/>
      <dgm:t>
        <a:bodyPr/>
        <a:lstStyle/>
        <a:p>
          <a:endParaRPr lang="en-US"/>
        </a:p>
      </dgm:t>
    </dgm:pt>
    <dgm:pt modelId="{5B61F8CC-5AD0-40BE-9B27-3C012A86D65A}" type="sibTrans" cxnId="{C4ABEE6D-432F-4B3C-9583-61003DEECA4B}">
      <dgm:prSet/>
      <dgm:spPr/>
      <dgm:t>
        <a:bodyPr/>
        <a:lstStyle/>
        <a:p>
          <a:endParaRPr lang="en-US"/>
        </a:p>
      </dgm:t>
    </dgm:pt>
    <dgm:pt modelId="{411FF705-353B-4FA3-8468-10BC905CA68F}">
      <dgm:prSet/>
      <dgm:spPr/>
      <dgm:t>
        <a:bodyPr/>
        <a:lstStyle/>
        <a:p>
          <a:pPr rtl="0"/>
          <a:r>
            <a:rPr lang="en-US" dirty="0"/>
            <a:t>Processor </a:t>
          </a:r>
        </a:p>
      </dgm:t>
    </dgm:pt>
    <dgm:pt modelId="{9334428F-803A-410B-A8FA-5E7CCD9B7117}" type="parTrans" cxnId="{2810B7C6-F43C-481D-BD52-B563348C151D}">
      <dgm:prSet/>
      <dgm:spPr/>
      <dgm:t>
        <a:bodyPr/>
        <a:lstStyle/>
        <a:p>
          <a:endParaRPr lang="en-US"/>
        </a:p>
      </dgm:t>
    </dgm:pt>
    <dgm:pt modelId="{98F22D14-C399-4930-A372-BDDC5711CF82}" type="sibTrans" cxnId="{2810B7C6-F43C-481D-BD52-B563348C151D}">
      <dgm:prSet/>
      <dgm:spPr/>
      <dgm:t>
        <a:bodyPr/>
        <a:lstStyle/>
        <a:p>
          <a:endParaRPr lang="en-US"/>
        </a:p>
      </dgm:t>
    </dgm:pt>
    <dgm:pt modelId="{3C1A4B13-70E5-43D1-A598-92C64791ABC6}">
      <dgm:prSet/>
      <dgm:spPr/>
      <dgm:t>
        <a:bodyPr/>
        <a:lstStyle/>
        <a:p>
          <a:pPr rtl="0"/>
          <a:r>
            <a:rPr lang="en-US" dirty="0"/>
            <a:t>Memory </a:t>
          </a:r>
        </a:p>
      </dgm:t>
    </dgm:pt>
    <dgm:pt modelId="{48C91D1C-F621-415B-BF37-439C045172B7}" type="parTrans" cxnId="{F514F971-866D-41E3-98FA-2E01CDCE8050}">
      <dgm:prSet/>
      <dgm:spPr/>
      <dgm:t>
        <a:bodyPr/>
        <a:lstStyle/>
        <a:p>
          <a:endParaRPr lang="en-US"/>
        </a:p>
      </dgm:t>
    </dgm:pt>
    <dgm:pt modelId="{B07C623C-61BC-41C5-9D48-D32E9773F4DC}" type="sibTrans" cxnId="{F514F971-866D-41E3-98FA-2E01CDCE8050}">
      <dgm:prSet/>
      <dgm:spPr/>
      <dgm:t>
        <a:bodyPr/>
        <a:lstStyle/>
        <a:p>
          <a:endParaRPr lang="en-US"/>
        </a:p>
      </dgm:t>
    </dgm:pt>
    <dgm:pt modelId="{0E81A102-87B2-4712-BF6D-360F5100E9BD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72D6062F-A78A-46B4-900B-5D845EDF1CDF}" type="pres">
      <dgm:prSet presAssocID="{EF5E065D-B464-47C9-97B9-0D446E97DF3D}" presName="composite" presStyleCnt="0"/>
      <dgm:spPr/>
    </dgm:pt>
    <dgm:pt modelId="{769A9341-74EE-49DB-A5DE-FD17BD583A05}" type="pres">
      <dgm:prSet presAssocID="{EF5E065D-B464-47C9-97B9-0D446E97DF3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D868BB10-D18A-4B24-97B3-17B5E89FA858}" type="pres">
      <dgm:prSet presAssocID="{EF5E065D-B464-47C9-97B9-0D446E97DF3D}" presName="desTx" presStyleLbl="alignAccFollowNode1" presStyleIdx="0" presStyleCnt="5">
        <dgm:presLayoutVars>
          <dgm:bulletEnabled val="1"/>
        </dgm:presLayoutVars>
      </dgm:prSet>
      <dgm:spPr/>
    </dgm:pt>
    <dgm:pt modelId="{380D5D5C-C278-4497-BE53-A52FB5F5758C}" type="pres">
      <dgm:prSet presAssocID="{ABCDB23A-932C-4637-A36A-E363E12B8B6E}" presName="space" presStyleCnt="0"/>
      <dgm:spPr/>
    </dgm:pt>
    <dgm:pt modelId="{452DAE7D-CDD6-41E4-965E-50CA7FC8EC2B}" type="pres">
      <dgm:prSet presAssocID="{E4259E7A-62DE-4028-A97F-EA6423E4B46D}" presName="composite" presStyleCnt="0"/>
      <dgm:spPr/>
    </dgm:pt>
    <dgm:pt modelId="{CF374CEC-0DDF-4DCD-BC18-5F61BD6CFA81}" type="pres">
      <dgm:prSet presAssocID="{E4259E7A-62DE-4028-A97F-EA6423E4B46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1FC18869-C500-40D7-97E9-A84B2F4C979E}" type="pres">
      <dgm:prSet presAssocID="{E4259E7A-62DE-4028-A97F-EA6423E4B46D}" presName="desTx" presStyleLbl="alignAccFollowNode1" presStyleIdx="1" presStyleCnt="5">
        <dgm:presLayoutVars>
          <dgm:bulletEnabled val="1"/>
        </dgm:presLayoutVars>
      </dgm:prSet>
      <dgm:spPr/>
    </dgm:pt>
    <dgm:pt modelId="{5E4DD6DC-6EFC-42AA-B5F8-BCB0AF47EBE7}" type="pres">
      <dgm:prSet presAssocID="{76177916-B8C9-42ED-B319-24CB74858A9B}" presName="space" presStyleCnt="0"/>
      <dgm:spPr/>
    </dgm:pt>
    <dgm:pt modelId="{773B780A-FD16-4C67-938C-1C3DA53EA9A9}" type="pres">
      <dgm:prSet presAssocID="{ABE9F29A-E487-4485-BB3B-0B517F0D95EE}" presName="composite" presStyleCnt="0"/>
      <dgm:spPr/>
    </dgm:pt>
    <dgm:pt modelId="{0569048D-5B97-4FFE-A17D-1739A48D7ED6}" type="pres">
      <dgm:prSet presAssocID="{ABE9F29A-E487-4485-BB3B-0B517F0D95EE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BEF7A0F7-35FB-46C2-A17C-16AB8320C77C}" type="pres">
      <dgm:prSet presAssocID="{ABE9F29A-E487-4485-BB3B-0B517F0D95EE}" presName="desTx" presStyleLbl="alignAccFollowNode1" presStyleIdx="2" presStyleCnt="5">
        <dgm:presLayoutVars>
          <dgm:bulletEnabled val="1"/>
        </dgm:presLayoutVars>
      </dgm:prSet>
      <dgm:spPr/>
    </dgm:pt>
    <dgm:pt modelId="{41BFB115-155A-4474-868E-D1CE1AB291B0}" type="pres">
      <dgm:prSet presAssocID="{9FE78C12-B9B3-4EF4-87E5-12C5E56CD46A}" presName="space" presStyleCnt="0"/>
      <dgm:spPr/>
    </dgm:pt>
    <dgm:pt modelId="{0FED04E7-DD1E-4371-A46B-B32B89F6FC65}" type="pres">
      <dgm:prSet presAssocID="{6959B441-F08E-4773-965B-E5478290F009}" presName="composite" presStyleCnt="0"/>
      <dgm:spPr/>
    </dgm:pt>
    <dgm:pt modelId="{2089B9A5-7E02-43BB-9C18-127A810EBB6A}" type="pres">
      <dgm:prSet presAssocID="{6959B441-F08E-4773-965B-E5478290F00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C8FA58F9-ED8F-42E1-B149-F4827A9D8C77}" type="pres">
      <dgm:prSet presAssocID="{6959B441-F08E-4773-965B-E5478290F009}" presName="desTx" presStyleLbl="alignAccFollowNode1" presStyleIdx="3" presStyleCnt="5">
        <dgm:presLayoutVars>
          <dgm:bulletEnabled val="1"/>
        </dgm:presLayoutVars>
      </dgm:prSet>
      <dgm:spPr/>
    </dgm:pt>
    <dgm:pt modelId="{1919A9D6-1487-4379-8979-3F416246435C}" type="pres">
      <dgm:prSet presAssocID="{6FB5E505-F4F8-4D6E-ABB1-8B7C4C857C92}" presName="space" presStyleCnt="0"/>
      <dgm:spPr/>
    </dgm:pt>
    <dgm:pt modelId="{975CC42C-24B3-4D13-9C27-12E2259D700F}" type="pres">
      <dgm:prSet presAssocID="{6F357DA4-A89D-4F98-85DF-AB2AA98A2B01}" presName="composite" presStyleCnt="0"/>
      <dgm:spPr/>
    </dgm:pt>
    <dgm:pt modelId="{FB4CBDF9-14CD-4D60-9431-D94D40B025F4}" type="pres">
      <dgm:prSet presAssocID="{6F357DA4-A89D-4F98-85DF-AB2AA98A2B01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2DF32BEE-4DDB-4BCD-9AB4-73F5E0317B0F}" type="pres">
      <dgm:prSet presAssocID="{6F357DA4-A89D-4F98-85DF-AB2AA98A2B01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EE433800-0A91-4080-83DC-1E80AB13A960}" type="presOf" srcId="{69EFDD25-7FCF-4ABA-948D-04ADF7A9C713}" destId="{1FC18869-C500-40D7-97E9-A84B2F4C979E}" srcOrd="0" destOrd="0" presId="urn:microsoft.com/office/officeart/2005/8/layout/hList1"/>
    <dgm:cxn modelId="{0152320B-34FD-4D39-BBA8-3E5F7BB9DAE9}" type="presOf" srcId="{3C1A4B13-70E5-43D1-A598-92C64791ABC6}" destId="{2DF32BEE-4DDB-4BCD-9AB4-73F5E0317B0F}" srcOrd="0" destOrd="3" presId="urn:microsoft.com/office/officeart/2005/8/layout/hList1"/>
    <dgm:cxn modelId="{757DFA0B-D12C-42C7-B24C-2C6D569ADF93}" type="presOf" srcId="{6F357DA4-A89D-4F98-85DF-AB2AA98A2B01}" destId="{FB4CBDF9-14CD-4D60-9431-D94D40B025F4}" srcOrd="0" destOrd="0" presId="urn:microsoft.com/office/officeart/2005/8/layout/hList1"/>
    <dgm:cxn modelId="{ED26E010-CE32-4B1B-939F-F5EA21FE70F7}" type="presOf" srcId="{BCB5CD7C-ECE9-44F5-BE26-0A347DC8ED7F}" destId="{C8FA58F9-ED8F-42E1-B149-F4827A9D8C77}" srcOrd="0" destOrd="2" presId="urn:microsoft.com/office/officeart/2005/8/layout/hList1"/>
    <dgm:cxn modelId="{F7655912-5929-4D3C-9812-62A8919A99B4}" srcId="{98A9883A-5E81-4515-9B40-D2322B1AC3AB}" destId="{EF5E065D-B464-47C9-97B9-0D446E97DF3D}" srcOrd="0" destOrd="0" parTransId="{C2BA6949-B6D4-4BCC-B0AB-2F7D3928D0CA}" sibTransId="{ABCDB23A-932C-4637-A36A-E363E12B8B6E}"/>
    <dgm:cxn modelId="{C627DE19-0CCD-43A3-8AF1-CA99F3F948D4}" type="presOf" srcId="{EF5E065D-B464-47C9-97B9-0D446E97DF3D}" destId="{769A9341-74EE-49DB-A5DE-FD17BD583A05}" srcOrd="0" destOrd="0" presId="urn:microsoft.com/office/officeart/2005/8/layout/hList1"/>
    <dgm:cxn modelId="{DF5EEF1B-8677-40EF-834C-FC01608040EA}" type="presOf" srcId="{B221A756-DBB2-46D9-9E6C-C2015AC824A5}" destId="{2DF32BEE-4DDB-4BCD-9AB4-73F5E0317B0F}" srcOrd="0" destOrd="0" presId="urn:microsoft.com/office/officeart/2005/8/layout/hList1"/>
    <dgm:cxn modelId="{7F74141C-5B0F-4AB2-8116-ADDB2BAE5448}" type="presOf" srcId="{057380FF-0B7B-45A3-B516-67DCEC3D1B7B}" destId="{BEF7A0F7-35FB-46C2-A17C-16AB8320C77C}" srcOrd="0" destOrd="0" presId="urn:microsoft.com/office/officeart/2005/8/layout/hList1"/>
    <dgm:cxn modelId="{95862C1E-BE12-4019-BD3B-FB9D00108CB3}" type="presOf" srcId="{6959B441-F08E-4773-965B-E5478290F009}" destId="{2089B9A5-7E02-43BB-9C18-127A810EBB6A}" srcOrd="0" destOrd="0" presId="urn:microsoft.com/office/officeart/2005/8/layout/hList1"/>
    <dgm:cxn modelId="{BAC85429-F0FF-4729-8741-A959933B27D6}" srcId="{98A9883A-5E81-4515-9B40-D2322B1AC3AB}" destId="{ABE9F29A-E487-4485-BB3B-0B517F0D95EE}" srcOrd="2" destOrd="0" parTransId="{3D07C5A1-3609-4ED4-81DC-C47E0A745AFE}" sibTransId="{9FE78C12-B9B3-4EF4-87E5-12C5E56CD46A}"/>
    <dgm:cxn modelId="{2041042B-F35F-4B03-B106-C8668F9782D3}" srcId="{6959B441-F08E-4773-965B-E5478290F009}" destId="{BCB5CD7C-ECE9-44F5-BE26-0A347DC8ED7F}" srcOrd="2" destOrd="0" parTransId="{5835FFDF-C003-4AA0-8130-5C8CDA9CD899}" sibTransId="{9D8A7A9F-FAAD-4789-92D5-C98792896780}"/>
    <dgm:cxn modelId="{A0A3C32E-C9E4-4F37-970A-F904F1092BF2}" srcId="{E4259E7A-62DE-4028-A97F-EA6423E4B46D}" destId="{69EFDD25-7FCF-4ABA-948D-04ADF7A9C713}" srcOrd="0" destOrd="0" parTransId="{5CA8A228-889F-4A4E-B6E8-0FCB72D44271}" sibTransId="{F0F9E2B7-6C0B-4064-9F00-D37F432CA0CB}"/>
    <dgm:cxn modelId="{4BA94933-1C81-4669-BC6C-5607B602BD1E}" srcId="{EF5E065D-B464-47C9-97B9-0D446E97DF3D}" destId="{B77E5C50-50E5-4AC5-AD6A-F20184B83CAC}" srcOrd="1" destOrd="0" parTransId="{656F7D0F-7320-4D3C-9B1B-C1642EEF85D2}" sibTransId="{868D7931-7900-469B-AF93-E022925E21FF}"/>
    <dgm:cxn modelId="{6EFD0F35-D16C-4D22-9533-126130A293F6}" srcId="{98A9883A-5E81-4515-9B40-D2322B1AC3AB}" destId="{6959B441-F08E-4773-965B-E5478290F009}" srcOrd="3" destOrd="0" parTransId="{8FF2D92B-2E61-42DA-9CB9-367E8AA0D998}" sibTransId="{6FB5E505-F4F8-4D6E-ABB1-8B7C4C857C92}"/>
    <dgm:cxn modelId="{F01A8238-4563-4F11-BC29-05806E0C2C9E}" type="presOf" srcId="{98A9883A-5E81-4515-9B40-D2322B1AC3AB}" destId="{0E81A102-87B2-4712-BF6D-360F5100E9BD}" srcOrd="0" destOrd="0" presId="urn:microsoft.com/office/officeart/2005/8/layout/hList1"/>
    <dgm:cxn modelId="{D18FEF3A-82F5-439C-A7B3-9B7E4BF69423}" type="presOf" srcId="{B77E5C50-50E5-4AC5-AD6A-F20184B83CAC}" destId="{D868BB10-D18A-4B24-97B3-17B5E89FA858}" srcOrd="0" destOrd="1" presId="urn:microsoft.com/office/officeart/2005/8/layout/hList1"/>
    <dgm:cxn modelId="{4C276F48-642C-4035-93E8-32A56289AB32}" type="presOf" srcId="{E4259E7A-62DE-4028-A97F-EA6423E4B46D}" destId="{CF374CEC-0DDF-4DCD-BC18-5F61BD6CFA81}" srcOrd="0" destOrd="0" presId="urn:microsoft.com/office/officeart/2005/8/layout/hList1"/>
    <dgm:cxn modelId="{C4ABEE6D-432F-4B3C-9583-61003DEECA4B}" srcId="{6F357DA4-A89D-4F98-85DF-AB2AA98A2B01}" destId="{C88D1725-EA3A-43E0-A4D8-AE1833334F39}" srcOrd="1" destOrd="0" parTransId="{CDCE8A38-DBAA-40B7-A5F0-1E66C062F6D8}" sibTransId="{5B61F8CC-5AD0-40BE-9B27-3C012A86D65A}"/>
    <dgm:cxn modelId="{F514F971-866D-41E3-98FA-2E01CDCE8050}" srcId="{6F357DA4-A89D-4F98-85DF-AB2AA98A2B01}" destId="{3C1A4B13-70E5-43D1-A598-92C64791ABC6}" srcOrd="3" destOrd="0" parTransId="{48C91D1C-F621-415B-BF37-439C045172B7}" sibTransId="{B07C623C-61BC-41C5-9D48-D32E9773F4DC}"/>
    <dgm:cxn modelId="{F4A9A873-15D6-43E3-9A1A-AA5B433C0BF0}" srcId="{98A9883A-5E81-4515-9B40-D2322B1AC3AB}" destId="{6F357DA4-A89D-4F98-85DF-AB2AA98A2B01}" srcOrd="4" destOrd="0" parTransId="{64063C7D-0196-48F6-8FF8-75CC42FFEF97}" sibTransId="{CB3DCD49-2500-41B2-8146-2C44A784B584}"/>
    <dgm:cxn modelId="{A7296A55-C393-48FB-98BC-44D31224CCE8}" type="presOf" srcId="{6219E9EE-9946-4541-B6D0-1B31DDFC723C}" destId="{D868BB10-D18A-4B24-97B3-17B5E89FA858}" srcOrd="0" destOrd="0" presId="urn:microsoft.com/office/officeart/2005/8/layout/hList1"/>
    <dgm:cxn modelId="{2F183679-5EE8-42EE-A2F5-7469900E3D27}" srcId="{E4259E7A-62DE-4028-A97F-EA6423E4B46D}" destId="{75B1D2A1-6B57-4783-90A9-B79B8E19D9B6}" srcOrd="2" destOrd="0" parTransId="{E4DB2F49-F449-473E-9429-DC3A0865BD78}" sibTransId="{09F64D7F-A646-4953-84DE-9F47E757E280}"/>
    <dgm:cxn modelId="{DD9EAB85-2A6D-4CB6-87FC-01FDC53FF7C0}" type="presOf" srcId="{75B1D2A1-6B57-4783-90A9-B79B8E19D9B6}" destId="{1FC18869-C500-40D7-97E9-A84B2F4C979E}" srcOrd="0" destOrd="2" presId="urn:microsoft.com/office/officeart/2005/8/layout/hList1"/>
    <dgm:cxn modelId="{7712638D-11F1-4A00-A7B6-71EB0329E1A2}" srcId="{98A9883A-5E81-4515-9B40-D2322B1AC3AB}" destId="{E4259E7A-62DE-4028-A97F-EA6423E4B46D}" srcOrd="1" destOrd="0" parTransId="{2DD9DE82-7C35-4DA2-9BDC-0F29B6DA2E11}" sibTransId="{76177916-B8C9-42ED-B319-24CB74858A9B}"/>
    <dgm:cxn modelId="{88A9A093-DB55-4D99-96C5-35E97606AFB3}" srcId="{E4259E7A-62DE-4028-A97F-EA6423E4B46D}" destId="{EC454A33-CE8D-4157-A5EE-231B05942667}" srcOrd="1" destOrd="0" parTransId="{7FC07C72-E636-4AAD-A7D1-AE6CAEEA8A53}" sibTransId="{B788EE2D-6CAA-494D-B9CA-6934A08407C7}"/>
    <dgm:cxn modelId="{2F3F2794-A8AB-4F23-AC01-F3EDE0CC2D3B}" srcId="{6959B441-F08E-4773-965B-E5478290F009}" destId="{96B58E83-A237-4AD2-A323-A26DADAE725B}" srcOrd="1" destOrd="0" parTransId="{BE275DAA-74AB-47D6-A79F-DD8421ECDA85}" sibTransId="{55C43AEC-6ED2-4F63-B074-1648AF5BB897}"/>
    <dgm:cxn modelId="{924EB998-1711-4CAC-BEC8-1071452EC30C}" srcId="{ABE9F29A-E487-4485-BB3B-0B517F0D95EE}" destId="{057380FF-0B7B-45A3-B516-67DCEC3D1B7B}" srcOrd="0" destOrd="0" parTransId="{75A8D363-1ECA-44B0-B088-DF4561143223}" sibTransId="{650D2326-BFF8-43C4-BE53-D221ED62D7F3}"/>
    <dgm:cxn modelId="{4798C9A5-8CED-476F-BCC8-AB0043B5576A}" srcId="{6959B441-F08E-4773-965B-E5478290F009}" destId="{18DE51A4-4D92-4038-B4DB-BA464AD5A1B4}" srcOrd="0" destOrd="0" parTransId="{328C3BFC-55F7-4D17-9055-C85101AD892F}" sibTransId="{D2B45DBE-25EC-4262-8C86-8E8393DF483F}"/>
    <dgm:cxn modelId="{A93D57A8-CAEE-44D3-BC6E-129FED7E0A26}" type="presOf" srcId="{18DE51A4-4D92-4038-B4DB-BA464AD5A1B4}" destId="{C8FA58F9-ED8F-42E1-B149-F4827A9D8C77}" srcOrd="0" destOrd="0" presId="urn:microsoft.com/office/officeart/2005/8/layout/hList1"/>
    <dgm:cxn modelId="{38B9A4B4-7293-4B36-9CD0-A4A2C726795F}" srcId="{6F357DA4-A89D-4F98-85DF-AB2AA98A2B01}" destId="{B221A756-DBB2-46D9-9E6C-C2015AC824A5}" srcOrd="0" destOrd="0" parTransId="{37E6603E-415F-4FA0-81D3-2682FAD7A869}" sibTransId="{9CC0965C-13FC-4C05-81D6-21E5F01EC8BD}"/>
    <dgm:cxn modelId="{F9337AB5-6A63-492D-B240-1F1ECA6042A8}" type="presOf" srcId="{C88D1725-EA3A-43E0-A4D8-AE1833334F39}" destId="{2DF32BEE-4DDB-4BCD-9AB4-73F5E0317B0F}" srcOrd="0" destOrd="1" presId="urn:microsoft.com/office/officeart/2005/8/layout/hList1"/>
    <dgm:cxn modelId="{98E805BA-0D7C-4B3F-BA06-DC302BC67360}" type="presOf" srcId="{ABE9F29A-E487-4485-BB3B-0B517F0D95EE}" destId="{0569048D-5B97-4FFE-A17D-1739A48D7ED6}" srcOrd="0" destOrd="0" presId="urn:microsoft.com/office/officeart/2005/8/layout/hList1"/>
    <dgm:cxn modelId="{2810B7C6-F43C-481D-BD52-B563348C151D}" srcId="{6F357DA4-A89D-4F98-85DF-AB2AA98A2B01}" destId="{411FF705-353B-4FA3-8468-10BC905CA68F}" srcOrd="2" destOrd="0" parTransId="{9334428F-803A-410B-A8FA-5E7CCD9B7117}" sibTransId="{98F22D14-C399-4930-A372-BDDC5711CF82}"/>
    <dgm:cxn modelId="{8E02A8E6-2CD8-4CD4-A50F-D347C9EA63FC}" srcId="{EF5E065D-B464-47C9-97B9-0D446E97DF3D}" destId="{6219E9EE-9946-4541-B6D0-1B31DDFC723C}" srcOrd="0" destOrd="0" parTransId="{E8704DCE-F599-436B-AB73-B443B9D5CF1D}" sibTransId="{4663F15A-D863-408A-8FCA-EDF19E3D0F7B}"/>
    <dgm:cxn modelId="{F13DB7EE-EAC4-4E93-A255-9B04A8F586B6}" type="presOf" srcId="{96B58E83-A237-4AD2-A323-A26DADAE725B}" destId="{C8FA58F9-ED8F-42E1-B149-F4827A9D8C77}" srcOrd="0" destOrd="1" presId="urn:microsoft.com/office/officeart/2005/8/layout/hList1"/>
    <dgm:cxn modelId="{85C7DCF1-0F86-471B-B624-1FEACAD7D84D}" type="presOf" srcId="{EC454A33-CE8D-4157-A5EE-231B05942667}" destId="{1FC18869-C500-40D7-97E9-A84B2F4C979E}" srcOrd="0" destOrd="1" presId="urn:microsoft.com/office/officeart/2005/8/layout/hList1"/>
    <dgm:cxn modelId="{3A551EFC-BD24-423A-BDF2-158C8D8BE561}" type="presOf" srcId="{411FF705-353B-4FA3-8468-10BC905CA68F}" destId="{2DF32BEE-4DDB-4BCD-9AB4-73F5E0317B0F}" srcOrd="0" destOrd="2" presId="urn:microsoft.com/office/officeart/2005/8/layout/hList1"/>
    <dgm:cxn modelId="{DD21F4CA-B5D7-4713-992D-FEA5281F23BC}" type="presParOf" srcId="{0E81A102-87B2-4712-BF6D-360F5100E9BD}" destId="{72D6062F-A78A-46B4-900B-5D845EDF1CDF}" srcOrd="0" destOrd="0" presId="urn:microsoft.com/office/officeart/2005/8/layout/hList1"/>
    <dgm:cxn modelId="{B3078832-2A8C-4774-B2CF-74808F4A73BF}" type="presParOf" srcId="{72D6062F-A78A-46B4-900B-5D845EDF1CDF}" destId="{769A9341-74EE-49DB-A5DE-FD17BD583A05}" srcOrd="0" destOrd="0" presId="urn:microsoft.com/office/officeart/2005/8/layout/hList1"/>
    <dgm:cxn modelId="{C027E9F2-46F4-48EB-AAE9-411CFDDC1148}" type="presParOf" srcId="{72D6062F-A78A-46B4-900B-5D845EDF1CDF}" destId="{D868BB10-D18A-4B24-97B3-17B5E89FA858}" srcOrd="1" destOrd="0" presId="urn:microsoft.com/office/officeart/2005/8/layout/hList1"/>
    <dgm:cxn modelId="{6FE27369-E41C-4452-97B4-9DA5C4C89BFE}" type="presParOf" srcId="{0E81A102-87B2-4712-BF6D-360F5100E9BD}" destId="{380D5D5C-C278-4497-BE53-A52FB5F5758C}" srcOrd="1" destOrd="0" presId="urn:microsoft.com/office/officeart/2005/8/layout/hList1"/>
    <dgm:cxn modelId="{A1CFFA4D-95CB-42AA-A76D-8DD33A0DFD73}" type="presParOf" srcId="{0E81A102-87B2-4712-BF6D-360F5100E9BD}" destId="{452DAE7D-CDD6-41E4-965E-50CA7FC8EC2B}" srcOrd="2" destOrd="0" presId="urn:microsoft.com/office/officeart/2005/8/layout/hList1"/>
    <dgm:cxn modelId="{8EAA85C1-66EC-4146-BFE3-B4D1D365CA47}" type="presParOf" srcId="{452DAE7D-CDD6-41E4-965E-50CA7FC8EC2B}" destId="{CF374CEC-0DDF-4DCD-BC18-5F61BD6CFA81}" srcOrd="0" destOrd="0" presId="urn:microsoft.com/office/officeart/2005/8/layout/hList1"/>
    <dgm:cxn modelId="{FAB19D30-0515-4CC5-A10F-4F642C21B426}" type="presParOf" srcId="{452DAE7D-CDD6-41E4-965E-50CA7FC8EC2B}" destId="{1FC18869-C500-40D7-97E9-A84B2F4C979E}" srcOrd="1" destOrd="0" presId="urn:microsoft.com/office/officeart/2005/8/layout/hList1"/>
    <dgm:cxn modelId="{D5D58048-04E1-4560-A19D-4BFEC8547106}" type="presParOf" srcId="{0E81A102-87B2-4712-BF6D-360F5100E9BD}" destId="{5E4DD6DC-6EFC-42AA-B5F8-BCB0AF47EBE7}" srcOrd="3" destOrd="0" presId="urn:microsoft.com/office/officeart/2005/8/layout/hList1"/>
    <dgm:cxn modelId="{0BC0B064-E9F6-47FD-8D06-98574F971073}" type="presParOf" srcId="{0E81A102-87B2-4712-BF6D-360F5100E9BD}" destId="{773B780A-FD16-4C67-938C-1C3DA53EA9A9}" srcOrd="4" destOrd="0" presId="urn:microsoft.com/office/officeart/2005/8/layout/hList1"/>
    <dgm:cxn modelId="{8FFA62B3-EA62-452E-A0E8-1A1E01379BAF}" type="presParOf" srcId="{773B780A-FD16-4C67-938C-1C3DA53EA9A9}" destId="{0569048D-5B97-4FFE-A17D-1739A48D7ED6}" srcOrd="0" destOrd="0" presId="urn:microsoft.com/office/officeart/2005/8/layout/hList1"/>
    <dgm:cxn modelId="{3DD7A105-3F7F-4C4F-8E95-00060A9C2FBB}" type="presParOf" srcId="{773B780A-FD16-4C67-938C-1C3DA53EA9A9}" destId="{BEF7A0F7-35FB-46C2-A17C-16AB8320C77C}" srcOrd="1" destOrd="0" presId="urn:microsoft.com/office/officeart/2005/8/layout/hList1"/>
    <dgm:cxn modelId="{A9DA44B1-1836-4433-9369-CB36027B535A}" type="presParOf" srcId="{0E81A102-87B2-4712-BF6D-360F5100E9BD}" destId="{41BFB115-155A-4474-868E-D1CE1AB291B0}" srcOrd="5" destOrd="0" presId="urn:microsoft.com/office/officeart/2005/8/layout/hList1"/>
    <dgm:cxn modelId="{50DE48E0-70A3-4365-ACD9-53ACE999535D}" type="presParOf" srcId="{0E81A102-87B2-4712-BF6D-360F5100E9BD}" destId="{0FED04E7-DD1E-4371-A46B-B32B89F6FC65}" srcOrd="6" destOrd="0" presId="urn:microsoft.com/office/officeart/2005/8/layout/hList1"/>
    <dgm:cxn modelId="{112B9093-133D-4904-95A5-2533076815EE}" type="presParOf" srcId="{0FED04E7-DD1E-4371-A46B-B32B89F6FC65}" destId="{2089B9A5-7E02-43BB-9C18-127A810EBB6A}" srcOrd="0" destOrd="0" presId="urn:microsoft.com/office/officeart/2005/8/layout/hList1"/>
    <dgm:cxn modelId="{62E28085-33E7-412F-A5DC-F4757DF87890}" type="presParOf" srcId="{0FED04E7-DD1E-4371-A46B-B32B89F6FC65}" destId="{C8FA58F9-ED8F-42E1-B149-F4827A9D8C77}" srcOrd="1" destOrd="0" presId="urn:microsoft.com/office/officeart/2005/8/layout/hList1"/>
    <dgm:cxn modelId="{5C415199-EB34-4351-92D8-0E6E7ED4749B}" type="presParOf" srcId="{0E81A102-87B2-4712-BF6D-360F5100E9BD}" destId="{1919A9D6-1487-4379-8979-3F416246435C}" srcOrd="7" destOrd="0" presId="urn:microsoft.com/office/officeart/2005/8/layout/hList1"/>
    <dgm:cxn modelId="{08C34897-277A-48FC-8B9E-1B4EAA918D22}" type="presParOf" srcId="{0E81A102-87B2-4712-BF6D-360F5100E9BD}" destId="{975CC42C-24B3-4D13-9C27-12E2259D700F}" srcOrd="8" destOrd="0" presId="urn:microsoft.com/office/officeart/2005/8/layout/hList1"/>
    <dgm:cxn modelId="{C29A5888-63FB-44ED-A5B7-8971891B6C8B}" type="presParOf" srcId="{975CC42C-24B3-4D13-9C27-12E2259D700F}" destId="{FB4CBDF9-14CD-4D60-9431-D94D40B025F4}" srcOrd="0" destOrd="0" presId="urn:microsoft.com/office/officeart/2005/8/layout/hList1"/>
    <dgm:cxn modelId="{AF96516D-14F5-471D-945E-A424E2690F78}" type="presParOf" srcId="{975CC42C-24B3-4D13-9C27-12E2259D700F}" destId="{2DF32BEE-4DDB-4BCD-9AB4-73F5E0317B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95F1009-37A9-4D10-8715-ACF6373E8C65}">
      <dgm:prSet/>
      <dgm:spPr/>
      <dgm:t>
        <a:bodyPr/>
        <a:lstStyle/>
        <a:p>
          <a:pPr rtl="0"/>
          <a:r>
            <a:rPr lang="en-US" dirty="0"/>
            <a:t>Operating Systems</a:t>
          </a:r>
        </a:p>
      </dgm:t>
    </dgm:pt>
    <dgm:pt modelId="{F473D4A1-18D8-4912-A4A6-F4AED0BFFA59}" type="parTrans" cxnId="{D4851AF6-DDD8-4903-A5CA-BEDB3A412E55}">
      <dgm:prSet/>
      <dgm:spPr/>
      <dgm:t>
        <a:bodyPr/>
        <a:lstStyle/>
        <a:p>
          <a:endParaRPr lang="en-US"/>
        </a:p>
      </dgm:t>
    </dgm:pt>
    <dgm:pt modelId="{DD57B6AA-EC08-49E0-9DC3-CA660537DD36}" type="sibTrans" cxnId="{D4851AF6-DDD8-4903-A5CA-BEDB3A412E55}">
      <dgm:prSet/>
      <dgm:spPr/>
      <dgm:t>
        <a:bodyPr/>
        <a:lstStyle/>
        <a:p>
          <a:endParaRPr lang="en-US"/>
        </a:p>
      </dgm:t>
    </dgm:pt>
    <dgm:pt modelId="{D7E49ABC-D36F-46C9-A7D7-EDA780410AAA}">
      <dgm:prSet/>
      <dgm:spPr/>
      <dgm:t>
        <a:bodyPr/>
        <a:lstStyle/>
        <a:p>
          <a:pPr rtl="0"/>
          <a:r>
            <a:rPr lang="en-US" dirty="0"/>
            <a:t>Networking</a:t>
          </a:r>
        </a:p>
      </dgm:t>
    </dgm:pt>
    <dgm:pt modelId="{0F31BB0C-D762-431F-B8B6-49042040943D}" type="parTrans" cxnId="{CB282AD8-C713-4CBF-A686-8EB1A677F3ED}">
      <dgm:prSet/>
      <dgm:spPr/>
      <dgm:t>
        <a:bodyPr/>
        <a:lstStyle/>
        <a:p>
          <a:endParaRPr lang="en-US"/>
        </a:p>
      </dgm:t>
    </dgm:pt>
    <dgm:pt modelId="{2119B15B-9B57-4113-8DF5-C13AFB33F9A7}" type="sibTrans" cxnId="{CB282AD8-C713-4CBF-A686-8EB1A677F3ED}">
      <dgm:prSet/>
      <dgm:spPr/>
      <dgm:t>
        <a:bodyPr/>
        <a:lstStyle/>
        <a:p>
          <a:endParaRPr lang="en-US"/>
        </a:p>
      </dgm:t>
    </dgm:pt>
    <dgm:pt modelId="{1A25A848-7EEB-4ABA-AC5E-4EF90E29CD88}">
      <dgm:prSet/>
      <dgm:spPr/>
      <dgm:t>
        <a:bodyPr/>
        <a:lstStyle/>
        <a:p>
          <a:pPr rtl="0"/>
          <a:r>
            <a:rPr lang="en-US" dirty="0"/>
            <a:t>Mobile Computing</a:t>
          </a:r>
        </a:p>
      </dgm:t>
    </dgm:pt>
    <dgm:pt modelId="{3B0BE535-D780-485A-83D6-0AA1D32420F7}" type="parTrans" cxnId="{5173DB23-825B-4954-9B2C-C6AEFA957983}">
      <dgm:prSet/>
      <dgm:spPr/>
      <dgm:t>
        <a:bodyPr/>
        <a:lstStyle/>
        <a:p>
          <a:endParaRPr lang="en-US"/>
        </a:p>
      </dgm:t>
    </dgm:pt>
    <dgm:pt modelId="{B6D0CF65-7F25-4E34-81A7-D61111BBA845}" type="sibTrans" cxnId="{5173DB23-825B-4954-9B2C-C6AEFA957983}">
      <dgm:prSet/>
      <dgm:spPr/>
      <dgm:t>
        <a:bodyPr/>
        <a:lstStyle/>
        <a:p>
          <a:endParaRPr lang="en-US"/>
        </a:p>
      </dgm:t>
    </dgm:pt>
    <dgm:pt modelId="{85B985E6-3F7F-45B1-B79C-7D0261BDDE19}">
      <dgm:prSet/>
      <dgm:spPr/>
      <dgm:t>
        <a:bodyPr/>
        <a:lstStyle/>
        <a:p>
          <a:pPr rtl="0"/>
          <a:r>
            <a:rPr lang="en-US" dirty="0"/>
            <a:t>Infrastructure</a:t>
          </a:r>
        </a:p>
      </dgm:t>
    </dgm:pt>
    <dgm:pt modelId="{28A1B11E-4F04-42A1-B5B0-F69DE868BBE2}" type="parTrans" cxnId="{237462D1-E684-4951-8B02-1DC39D1CB72F}">
      <dgm:prSet/>
      <dgm:spPr/>
      <dgm:t>
        <a:bodyPr/>
        <a:lstStyle/>
        <a:p>
          <a:endParaRPr lang="en-US"/>
        </a:p>
      </dgm:t>
    </dgm:pt>
    <dgm:pt modelId="{BDA6D464-27D2-4ADD-85A3-B2767F9873C9}" type="sibTrans" cxnId="{237462D1-E684-4951-8B02-1DC39D1CB72F}">
      <dgm:prSet/>
      <dgm:spPr/>
      <dgm:t>
        <a:bodyPr/>
        <a:lstStyle/>
        <a:p>
          <a:endParaRPr lang="en-US"/>
        </a:p>
      </dgm:t>
    </dgm:pt>
    <dgm:pt modelId="{0F0440AD-045D-46F6-8047-41DD8CB04E6E}">
      <dgm:prSet/>
      <dgm:spPr/>
      <dgm:t>
        <a:bodyPr/>
        <a:lstStyle/>
        <a:p>
          <a:pPr rtl="0"/>
          <a:r>
            <a:rPr lang="en-US" dirty="0"/>
            <a:t>Communication Mobile</a:t>
          </a:r>
        </a:p>
      </dgm:t>
    </dgm:pt>
    <dgm:pt modelId="{284C57A2-2997-4D40-B169-A3E16CC0F45B}" type="parTrans" cxnId="{8EE487AC-A825-4D64-97B7-3719832AC928}">
      <dgm:prSet/>
      <dgm:spPr/>
      <dgm:t>
        <a:bodyPr/>
        <a:lstStyle/>
        <a:p>
          <a:endParaRPr lang="en-US"/>
        </a:p>
      </dgm:t>
    </dgm:pt>
    <dgm:pt modelId="{7A459FDE-8CB0-4E2A-B34F-37928423251C}" type="sibTrans" cxnId="{8EE487AC-A825-4D64-97B7-3719832AC928}">
      <dgm:prSet/>
      <dgm:spPr/>
      <dgm:t>
        <a:bodyPr/>
        <a:lstStyle/>
        <a:p>
          <a:endParaRPr lang="en-US"/>
        </a:p>
      </dgm:t>
    </dgm:pt>
    <dgm:pt modelId="{DCD2C7BB-6521-448D-B425-FD4CC0BF2375}">
      <dgm:prSet/>
      <dgm:spPr/>
      <dgm:t>
        <a:bodyPr/>
        <a:lstStyle/>
        <a:p>
          <a:pPr rtl="0"/>
          <a:r>
            <a:rPr lang="en-US" dirty="0"/>
            <a:t>Localization</a:t>
          </a:r>
        </a:p>
      </dgm:t>
    </dgm:pt>
    <dgm:pt modelId="{51B54B4C-AC14-4D56-AD49-D95066F05473}" type="parTrans" cxnId="{579A310E-8814-4D46-A0FB-A53D97574D80}">
      <dgm:prSet/>
      <dgm:spPr/>
      <dgm:t>
        <a:bodyPr/>
        <a:lstStyle/>
        <a:p>
          <a:endParaRPr lang="en-US"/>
        </a:p>
      </dgm:t>
    </dgm:pt>
    <dgm:pt modelId="{303E69DD-0EA3-4589-8601-55682E76A81C}" type="sibTrans" cxnId="{579A310E-8814-4D46-A0FB-A53D97574D80}">
      <dgm:prSet/>
      <dgm:spPr/>
      <dgm:t>
        <a:bodyPr/>
        <a:lstStyle/>
        <a:p>
          <a:endParaRPr lang="en-US"/>
        </a:p>
      </dgm:t>
    </dgm:pt>
    <dgm:pt modelId="{0ABB1BED-6088-4688-AB5B-37FDEA9EB695}">
      <dgm:prSet/>
      <dgm:spPr/>
      <dgm:t>
        <a:bodyPr/>
        <a:lstStyle/>
        <a:p>
          <a:pPr rtl="0"/>
          <a:r>
            <a:rPr lang="en-US" dirty="0"/>
            <a:t>IOS  </a:t>
          </a:r>
          <a:r>
            <a:rPr lang="en-US" dirty="0" err="1"/>
            <a:t>vs</a:t>
          </a:r>
          <a:r>
            <a:rPr lang="en-US" dirty="0"/>
            <a:t> Android</a:t>
          </a:r>
        </a:p>
      </dgm:t>
    </dgm:pt>
    <dgm:pt modelId="{B8A0A061-63DF-40A0-9187-9E7ABCC32794}" type="parTrans" cxnId="{93C9BAE2-0DD7-47CF-BB37-EF5E29D61014}">
      <dgm:prSet/>
      <dgm:spPr/>
      <dgm:t>
        <a:bodyPr/>
        <a:lstStyle/>
        <a:p>
          <a:endParaRPr lang="en-US"/>
        </a:p>
      </dgm:t>
    </dgm:pt>
    <dgm:pt modelId="{65CE43BF-4965-4DA1-B6D5-A2FDEEB95BD2}" type="sibTrans" cxnId="{93C9BAE2-0DD7-47CF-BB37-EF5E29D61014}">
      <dgm:prSet/>
      <dgm:spPr/>
      <dgm:t>
        <a:bodyPr/>
        <a:lstStyle/>
        <a:p>
          <a:endParaRPr lang="en-US"/>
        </a:p>
      </dgm:t>
    </dgm:pt>
    <dgm:pt modelId="{6AA6F037-CB73-41B1-B3E5-221E43F40DE0}">
      <dgm:prSet/>
      <dgm:spPr/>
      <dgm:t>
        <a:bodyPr/>
        <a:lstStyle/>
        <a:p>
          <a:pPr rtl="0"/>
          <a:r>
            <a:rPr lang="en-US" dirty="0"/>
            <a:t>Low resources</a:t>
          </a:r>
        </a:p>
      </dgm:t>
    </dgm:pt>
    <dgm:pt modelId="{DF9FB6C7-4B87-405F-8E39-BD0FA5AF58E7}" type="parTrans" cxnId="{42DFFD4B-41AB-49C0-8FB2-C82B7062B0D5}">
      <dgm:prSet/>
      <dgm:spPr/>
      <dgm:t>
        <a:bodyPr/>
        <a:lstStyle/>
        <a:p>
          <a:endParaRPr lang="en-US"/>
        </a:p>
      </dgm:t>
    </dgm:pt>
    <dgm:pt modelId="{42C52F25-D0B7-451E-A991-5CCF7027BB8A}" type="sibTrans" cxnId="{42DFFD4B-41AB-49C0-8FB2-C82B7062B0D5}">
      <dgm:prSet/>
      <dgm:spPr/>
      <dgm:t>
        <a:bodyPr/>
        <a:lstStyle/>
        <a:p>
          <a:endParaRPr lang="en-US"/>
        </a:p>
      </dgm:t>
    </dgm:pt>
    <dgm:pt modelId="{7D5BB4C1-41A5-4811-B16C-4F13FE9853AD}">
      <dgm:prSet/>
      <dgm:spPr/>
      <dgm:t>
        <a:bodyPr/>
        <a:lstStyle/>
        <a:p>
          <a:pPr rtl="0"/>
          <a:r>
            <a:rPr lang="en-US" dirty="0"/>
            <a:t>limited power</a:t>
          </a:r>
        </a:p>
      </dgm:t>
    </dgm:pt>
    <dgm:pt modelId="{46786D55-8FFE-4614-B190-E136080B67C0}" type="parTrans" cxnId="{27599A3A-4E7D-4274-8489-6B7962C51A84}">
      <dgm:prSet/>
      <dgm:spPr/>
      <dgm:t>
        <a:bodyPr/>
        <a:lstStyle/>
        <a:p>
          <a:endParaRPr lang="en-US"/>
        </a:p>
      </dgm:t>
    </dgm:pt>
    <dgm:pt modelId="{BA942F0C-C619-494E-A947-0EF580B1B133}" type="sibTrans" cxnId="{27599A3A-4E7D-4274-8489-6B7962C51A84}">
      <dgm:prSet/>
      <dgm:spPr/>
      <dgm:t>
        <a:bodyPr/>
        <a:lstStyle/>
        <a:p>
          <a:endParaRPr lang="en-US"/>
        </a:p>
      </dgm:t>
    </dgm:pt>
    <dgm:pt modelId="{AACF92FA-7ECC-4B69-91AE-37CEF072A7B0}">
      <dgm:prSet/>
      <dgm:spPr/>
      <dgm:t>
        <a:bodyPr/>
        <a:lstStyle/>
        <a:p>
          <a:pPr rtl="0"/>
          <a:r>
            <a:rPr lang="en-US" dirty="0"/>
            <a:t>Smart Solutions</a:t>
          </a:r>
        </a:p>
      </dgm:t>
    </dgm:pt>
    <dgm:pt modelId="{AA173FE8-3BEC-4CF8-936E-905BACC4AF80}" type="parTrans" cxnId="{0620B5CF-5BD1-434E-B963-728B6E763A3B}">
      <dgm:prSet/>
      <dgm:spPr/>
      <dgm:t>
        <a:bodyPr/>
        <a:lstStyle/>
        <a:p>
          <a:endParaRPr lang="en-US"/>
        </a:p>
      </dgm:t>
    </dgm:pt>
    <dgm:pt modelId="{DD990534-1B0B-4B56-B7ED-06E16CAB5969}" type="sibTrans" cxnId="{0620B5CF-5BD1-434E-B963-728B6E763A3B}">
      <dgm:prSet/>
      <dgm:spPr/>
      <dgm:t>
        <a:bodyPr/>
        <a:lstStyle/>
        <a:p>
          <a:endParaRPr lang="en-US"/>
        </a:p>
      </dgm:t>
    </dgm:pt>
    <dgm:pt modelId="{B1DE1B89-3BFD-4364-9A4A-90C4751FD2A4}">
      <dgm:prSet/>
      <dgm:spPr/>
      <dgm:t>
        <a:bodyPr/>
        <a:lstStyle/>
        <a:p>
          <a:pPr rtl="0"/>
          <a:r>
            <a:rPr lang="en-US" dirty="0"/>
            <a:t>Sensors</a:t>
          </a:r>
        </a:p>
      </dgm:t>
    </dgm:pt>
    <dgm:pt modelId="{D720F0BB-0EDA-4332-8672-3BFD088F26D9}" type="parTrans" cxnId="{52192BDD-FD7A-4194-8C59-A69CE17AFF1C}">
      <dgm:prSet/>
      <dgm:spPr/>
      <dgm:t>
        <a:bodyPr/>
        <a:lstStyle/>
        <a:p>
          <a:endParaRPr lang="en-US"/>
        </a:p>
      </dgm:t>
    </dgm:pt>
    <dgm:pt modelId="{9B71C6C4-3D13-44A8-BB9B-7A55D78C6B03}" type="sibTrans" cxnId="{52192BDD-FD7A-4194-8C59-A69CE17AFF1C}">
      <dgm:prSet/>
      <dgm:spPr/>
      <dgm:t>
        <a:bodyPr/>
        <a:lstStyle/>
        <a:p>
          <a:endParaRPr lang="en-US"/>
        </a:p>
      </dgm:t>
    </dgm:pt>
    <dgm:pt modelId="{2E3612A9-862A-4D5B-95C7-379A16EBA2F7}">
      <dgm:prSet/>
      <dgm:spPr/>
      <dgm:t>
        <a:bodyPr/>
        <a:lstStyle/>
        <a:p>
          <a:pPr rtl="0"/>
          <a:r>
            <a:rPr lang="en-US" dirty="0"/>
            <a:t>Objective</a:t>
          </a:r>
        </a:p>
      </dgm:t>
    </dgm:pt>
    <dgm:pt modelId="{884A2165-5EA0-441C-8E4B-46D10C682F26}" type="parTrans" cxnId="{410B2F5F-DEA9-40F0-ADFF-18384BE5C8E2}">
      <dgm:prSet/>
      <dgm:spPr/>
      <dgm:t>
        <a:bodyPr/>
        <a:lstStyle/>
        <a:p>
          <a:endParaRPr lang="en-US"/>
        </a:p>
      </dgm:t>
    </dgm:pt>
    <dgm:pt modelId="{4F1F62F5-3855-4BDC-AAFC-9C373653718F}" type="sibTrans" cxnId="{410B2F5F-DEA9-40F0-ADFF-18384BE5C8E2}">
      <dgm:prSet/>
      <dgm:spPr/>
      <dgm:t>
        <a:bodyPr/>
        <a:lstStyle/>
        <a:p>
          <a:endParaRPr lang="en-US"/>
        </a:p>
      </dgm:t>
    </dgm:pt>
    <dgm:pt modelId="{41A2BF89-A1CA-4ED0-BEB7-F55EEA067C2D}">
      <dgm:prSet/>
      <dgm:spPr/>
      <dgm:t>
        <a:bodyPr/>
        <a:lstStyle/>
        <a:p>
          <a:pPr rtl="0"/>
          <a:r>
            <a:rPr lang="en-US" dirty="0"/>
            <a:t>PC , Embedded , Mobile</a:t>
          </a:r>
        </a:p>
      </dgm:t>
    </dgm:pt>
    <dgm:pt modelId="{2943BE97-4AE6-4F39-9CF2-9806535D03CE}" type="parTrans" cxnId="{27777466-9A64-46B5-B190-E3AF85F798F9}">
      <dgm:prSet/>
      <dgm:spPr/>
      <dgm:t>
        <a:bodyPr/>
        <a:lstStyle/>
        <a:p>
          <a:endParaRPr lang="en-US"/>
        </a:p>
      </dgm:t>
    </dgm:pt>
    <dgm:pt modelId="{4D358A81-56E2-4C99-B66D-2F26A239D4A9}" type="sibTrans" cxnId="{27777466-9A64-46B5-B190-E3AF85F798F9}">
      <dgm:prSet/>
      <dgm:spPr/>
      <dgm:t>
        <a:bodyPr/>
        <a:lstStyle/>
        <a:p>
          <a:endParaRPr lang="en-US"/>
        </a:p>
      </dgm:t>
    </dgm:pt>
    <dgm:pt modelId="{5C6F7900-E976-43D6-A362-95F6B1B9CB62}">
      <dgm:prSet/>
      <dgm:spPr/>
      <dgm:t>
        <a:bodyPr/>
        <a:lstStyle/>
        <a:p>
          <a:pPr rtl="0"/>
          <a:r>
            <a:rPr lang="en-US" dirty="0"/>
            <a:t>Deadlock</a:t>
          </a:r>
        </a:p>
      </dgm:t>
    </dgm:pt>
    <dgm:pt modelId="{D8331BAD-6ACC-4A75-AB68-53D1F81B52D5}" type="parTrans" cxnId="{92181ABE-09C1-48FC-ADD6-CDDAADD625F6}">
      <dgm:prSet/>
      <dgm:spPr/>
      <dgm:t>
        <a:bodyPr/>
        <a:lstStyle/>
        <a:p>
          <a:endParaRPr lang="en-US"/>
        </a:p>
      </dgm:t>
    </dgm:pt>
    <dgm:pt modelId="{3C9C262D-4716-4110-AF15-08AD1040C457}" type="sibTrans" cxnId="{92181ABE-09C1-48FC-ADD6-CDDAADD625F6}">
      <dgm:prSet/>
      <dgm:spPr/>
      <dgm:t>
        <a:bodyPr/>
        <a:lstStyle/>
        <a:p>
          <a:endParaRPr lang="en-US"/>
        </a:p>
      </dgm:t>
    </dgm:pt>
    <dgm:pt modelId="{F5FD128F-A26E-40CA-AFE2-5EF1D38E42B7}">
      <dgm:prSet/>
      <dgm:spPr/>
      <dgm:t>
        <a:bodyPr/>
        <a:lstStyle/>
        <a:p>
          <a:pPr rtl="0"/>
          <a:r>
            <a:rPr lang="en-US" dirty="0"/>
            <a:t>Multithreading</a:t>
          </a:r>
        </a:p>
      </dgm:t>
    </dgm:pt>
    <dgm:pt modelId="{B86C406B-7202-4A6F-AEB1-A3B74723948A}" type="parTrans" cxnId="{5D6B227B-3684-46D1-B3BA-C04B2ADC6830}">
      <dgm:prSet/>
      <dgm:spPr/>
      <dgm:t>
        <a:bodyPr/>
        <a:lstStyle/>
        <a:p>
          <a:endParaRPr lang="en-US"/>
        </a:p>
      </dgm:t>
    </dgm:pt>
    <dgm:pt modelId="{B9680D84-1527-4A0D-9C0A-5F277D7E3A2F}" type="sibTrans" cxnId="{5D6B227B-3684-46D1-B3BA-C04B2ADC6830}">
      <dgm:prSet/>
      <dgm:spPr/>
      <dgm:t>
        <a:bodyPr/>
        <a:lstStyle/>
        <a:p>
          <a:endParaRPr lang="en-US"/>
        </a:p>
      </dgm:t>
    </dgm:pt>
    <dgm:pt modelId="{8AA41CAE-EC8A-4781-96F3-6D7D1A63C247}">
      <dgm:prSet/>
      <dgm:spPr/>
      <dgm:t>
        <a:bodyPr/>
        <a:lstStyle/>
        <a:p>
          <a:pPr rtl="0"/>
          <a:r>
            <a:rPr lang="en-US" dirty="0"/>
            <a:t>Wan, </a:t>
          </a:r>
          <a:r>
            <a:rPr lang="en-US" dirty="0" err="1"/>
            <a:t>Lan</a:t>
          </a:r>
          <a:r>
            <a:rPr lang="en-US" dirty="0"/>
            <a:t> </a:t>
          </a:r>
        </a:p>
      </dgm:t>
    </dgm:pt>
    <dgm:pt modelId="{5F1C20B1-99C5-4BD3-9462-1EDEDDAAE60F}" type="parTrans" cxnId="{05F2872B-A8D1-4703-92A3-AD8AB2052CDE}">
      <dgm:prSet/>
      <dgm:spPr/>
      <dgm:t>
        <a:bodyPr/>
        <a:lstStyle/>
        <a:p>
          <a:endParaRPr lang="en-US"/>
        </a:p>
      </dgm:t>
    </dgm:pt>
    <dgm:pt modelId="{6000AB02-E05C-4B5A-A379-66F90FD51B6B}" type="sibTrans" cxnId="{05F2872B-A8D1-4703-92A3-AD8AB2052CDE}">
      <dgm:prSet/>
      <dgm:spPr/>
      <dgm:t>
        <a:bodyPr/>
        <a:lstStyle/>
        <a:p>
          <a:endParaRPr lang="en-US"/>
        </a:p>
      </dgm:t>
    </dgm:pt>
    <dgm:pt modelId="{91877FCC-670A-4399-B28F-347944A147D8}">
      <dgm:prSet/>
      <dgm:spPr/>
      <dgm:t>
        <a:bodyPr/>
        <a:lstStyle/>
        <a:p>
          <a:pPr rtl="0"/>
          <a:r>
            <a:rPr lang="en-US" dirty="0"/>
            <a:t>IP,TCP, WWW</a:t>
          </a:r>
        </a:p>
      </dgm:t>
    </dgm:pt>
    <dgm:pt modelId="{DE1D4449-ECB1-41F3-A616-7A68D515EAFB}" type="parTrans" cxnId="{535EA49F-638F-4A85-BF13-4333844544DB}">
      <dgm:prSet/>
      <dgm:spPr/>
      <dgm:t>
        <a:bodyPr/>
        <a:lstStyle/>
        <a:p>
          <a:endParaRPr lang="en-US"/>
        </a:p>
      </dgm:t>
    </dgm:pt>
    <dgm:pt modelId="{EBAA3D96-3ABD-4BF7-81A4-13050B504B8F}" type="sibTrans" cxnId="{535EA49F-638F-4A85-BF13-4333844544DB}">
      <dgm:prSet/>
      <dgm:spPr/>
      <dgm:t>
        <a:bodyPr/>
        <a:lstStyle/>
        <a:p>
          <a:endParaRPr lang="en-US"/>
        </a:p>
      </dgm:t>
    </dgm:pt>
    <dgm:pt modelId="{FDA9EEC7-301B-4CF2-8722-5452E3640082}">
      <dgm:prSet/>
      <dgm:spPr/>
      <dgm:t>
        <a:bodyPr/>
        <a:lstStyle/>
        <a:p>
          <a:pPr rtl="0"/>
          <a:r>
            <a:rPr lang="en-US" dirty="0"/>
            <a:t>Internet , cloud</a:t>
          </a:r>
        </a:p>
      </dgm:t>
    </dgm:pt>
    <dgm:pt modelId="{4F1A73A9-45DB-4418-840E-DCD8BA0B138F}" type="parTrans" cxnId="{FFCC8000-C824-4B9D-988A-7FA89BCF39DC}">
      <dgm:prSet/>
      <dgm:spPr/>
      <dgm:t>
        <a:bodyPr/>
        <a:lstStyle/>
        <a:p>
          <a:endParaRPr lang="en-US"/>
        </a:p>
      </dgm:t>
    </dgm:pt>
    <dgm:pt modelId="{07213819-D9AB-42D1-B783-A0D9DE0E4C2B}" type="sibTrans" cxnId="{FFCC8000-C824-4B9D-988A-7FA89BCF39DC}">
      <dgm:prSet/>
      <dgm:spPr/>
      <dgm:t>
        <a:bodyPr/>
        <a:lstStyle/>
        <a:p>
          <a:endParaRPr lang="en-US"/>
        </a:p>
      </dgm:t>
    </dgm:pt>
    <dgm:pt modelId="{50C38F01-58FC-4482-8F82-DD6734A876B4}">
      <dgm:prSet/>
      <dgm:spPr/>
      <dgm:t>
        <a:bodyPr/>
        <a:lstStyle/>
        <a:p>
          <a:pPr rtl="0"/>
          <a:r>
            <a:rPr lang="en-US" dirty="0"/>
            <a:t>P2P</a:t>
          </a:r>
        </a:p>
      </dgm:t>
    </dgm:pt>
    <dgm:pt modelId="{E256645B-01E9-46B9-B03A-740CC811DB38}" type="parTrans" cxnId="{9AB533DE-06D4-4E4C-9378-6AA9D8FBB9F3}">
      <dgm:prSet/>
      <dgm:spPr/>
      <dgm:t>
        <a:bodyPr/>
        <a:lstStyle/>
        <a:p>
          <a:endParaRPr lang="en-US"/>
        </a:p>
      </dgm:t>
    </dgm:pt>
    <dgm:pt modelId="{CC23988E-ED70-4CA6-A599-62DA79031E6F}" type="sibTrans" cxnId="{9AB533DE-06D4-4E4C-9378-6AA9D8FBB9F3}">
      <dgm:prSet/>
      <dgm:spPr/>
      <dgm:t>
        <a:bodyPr/>
        <a:lstStyle/>
        <a:p>
          <a:endParaRPr lang="en-US"/>
        </a:p>
      </dgm:t>
    </dgm:pt>
    <dgm:pt modelId="{DD8B2A01-4674-4374-81B2-1637FC3BFF38}">
      <dgm:prSet/>
      <dgm:spPr/>
      <dgm:t>
        <a:bodyPr/>
        <a:lstStyle/>
        <a:p>
          <a:pPr rtl="0"/>
          <a:r>
            <a:rPr lang="en-US" dirty="0"/>
            <a:t>Video </a:t>
          </a:r>
          <a:r>
            <a:rPr lang="en-GB" dirty="0"/>
            <a:t>broadcasting</a:t>
          </a:r>
          <a:endParaRPr lang="en-US" dirty="0"/>
        </a:p>
      </dgm:t>
    </dgm:pt>
    <dgm:pt modelId="{6DB170D7-27EE-4304-825D-52A530A62EF5}">
      <dgm:prSet/>
      <dgm:spPr/>
      <dgm:t>
        <a:bodyPr/>
        <a:lstStyle/>
        <a:p>
          <a:pPr rtl="0"/>
          <a:r>
            <a:rPr lang="en-US" dirty="0"/>
            <a:t>YouTube</a:t>
          </a:r>
        </a:p>
      </dgm:t>
    </dgm:pt>
    <dgm:pt modelId="{A42DF428-BFB3-4F05-808B-AD2BFAC3F7B7}">
      <dgm:prSet/>
      <dgm:spPr/>
      <dgm:t>
        <a:bodyPr/>
        <a:lstStyle/>
        <a:p>
          <a:pPr rtl="0"/>
          <a:r>
            <a:rPr lang="en-US" dirty="0"/>
            <a:t>Image Search Engines</a:t>
          </a:r>
        </a:p>
      </dgm:t>
    </dgm:pt>
    <dgm:pt modelId="{CA086EAD-4E41-4154-B341-98C27AAE6A83}">
      <dgm:prSet/>
      <dgm:spPr/>
      <dgm:t>
        <a:bodyPr/>
        <a:lstStyle/>
        <a:p>
          <a:pPr rtl="0"/>
          <a:r>
            <a:rPr lang="en-US" dirty="0"/>
            <a:t>Image and Video processing</a:t>
          </a:r>
        </a:p>
      </dgm:t>
    </dgm:pt>
    <dgm:pt modelId="{9269CC56-BFEC-4322-9E46-8CDBDB29D4C2}" type="sibTrans" cxnId="{64404AAC-F791-40B0-8401-6EEC1C909CAA}">
      <dgm:prSet/>
      <dgm:spPr/>
      <dgm:t>
        <a:bodyPr/>
        <a:lstStyle/>
        <a:p>
          <a:endParaRPr lang="en-US"/>
        </a:p>
      </dgm:t>
    </dgm:pt>
    <dgm:pt modelId="{69888215-AA0F-4264-A9D8-7BC89FF0EA1F}" type="parTrans" cxnId="{64404AAC-F791-40B0-8401-6EEC1C909CAA}">
      <dgm:prSet/>
      <dgm:spPr/>
      <dgm:t>
        <a:bodyPr/>
        <a:lstStyle/>
        <a:p>
          <a:endParaRPr lang="en-US"/>
        </a:p>
      </dgm:t>
    </dgm:pt>
    <dgm:pt modelId="{E202469F-76C5-420A-8C3C-018C78C9091D}" type="sibTrans" cxnId="{5379518D-D5DE-4260-A64E-38F371705CE7}">
      <dgm:prSet/>
      <dgm:spPr/>
      <dgm:t>
        <a:bodyPr/>
        <a:lstStyle/>
        <a:p>
          <a:endParaRPr lang="en-US"/>
        </a:p>
      </dgm:t>
    </dgm:pt>
    <dgm:pt modelId="{19E4B757-613C-4DED-87A0-F0CA57FD1956}" type="parTrans" cxnId="{5379518D-D5DE-4260-A64E-38F371705CE7}">
      <dgm:prSet/>
      <dgm:spPr/>
      <dgm:t>
        <a:bodyPr/>
        <a:lstStyle/>
        <a:p>
          <a:endParaRPr lang="en-US"/>
        </a:p>
      </dgm:t>
    </dgm:pt>
    <dgm:pt modelId="{3D8D1128-869C-48A9-8345-D7DA7C0D7085}" type="sibTrans" cxnId="{745C8E60-DAAE-42A0-9497-DE36FCB265FD}">
      <dgm:prSet/>
      <dgm:spPr/>
      <dgm:t>
        <a:bodyPr/>
        <a:lstStyle/>
        <a:p>
          <a:endParaRPr lang="en-US"/>
        </a:p>
      </dgm:t>
    </dgm:pt>
    <dgm:pt modelId="{A50F0040-F947-425E-AF74-89817DF3FA11}" type="parTrans" cxnId="{745C8E60-DAAE-42A0-9497-DE36FCB265FD}">
      <dgm:prSet/>
      <dgm:spPr/>
      <dgm:t>
        <a:bodyPr/>
        <a:lstStyle/>
        <a:p>
          <a:endParaRPr lang="en-US"/>
        </a:p>
      </dgm:t>
    </dgm:pt>
    <dgm:pt modelId="{F2D8F9E5-77F6-4857-B60E-821CBEC5621C}" type="sibTrans" cxnId="{9FF2FEC9-61BB-41BE-8DCA-B2D4080333BB}">
      <dgm:prSet/>
      <dgm:spPr/>
      <dgm:t>
        <a:bodyPr/>
        <a:lstStyle/>
        <a:p>
          <a:endParaRPr lang="en-US"/>
        </a:p>
      </dgm:t>
    </dgm:pt>
    <dgm:pt modelId="{6D0EE5B7-DCFB-4FA2-8F62-23646D843E6C}" type="parTrans" cxnId="{9FF2FEC9-61BB-41BE-8DCA-B2D4080333BB}">
      <dgm:prSet/>
      <dgm:spPr/>
      <dgm:t>
        <a:bodyPr/>
        <a:lstStyle/>
        <a:p>
          <a:endParaRPr lang="en-US"/>
        </a:p>
      </dgm:t>
    </dgm:pt>
    <dgm:pt modelId="{F7086F78-A4F3-4F15-BD2C-E7ABB9075762}">
      <dgm:prSet/>
      <dgm:spPr/>
      <dgm:t>
        <a:bodyPr/>
        <a:lstStyle/>
        <a:p>
          <a:pPr rtl="0"/>
          <a:r>
            <a:rPr lang="en-US" dirty="0"/>
            <a:t>Barcode</a:t>
          </a:r>
        </a:p>
      </dgm:t>
    </dgm:pt>
    <dgm:pt modelId="{D781817A-40F1-4C15-BD64-62EE3AFDCB06}">
      <dgm:prSet/>
      <dgm:spPr/>
      <dgm:t>
        <a:bodyPr/>
        <a:lstStyle/>
        <a:p>
          <a:pPr rtl="0"/>
          <a:r>
            <a:rPr lang="en-US" dirty="0"/>
            <a:t>Banking, Government applications</a:t>
          </a:r>
        </a:p>
      </dgm:t>
    </dgm:pt>
    <dgm:pt modelId="{22391222-A7B8-4D70-8E90-278CC636BADA}">
      <dgm:prSet/>
      <dgm:spPr/>
      <dgm:t>
        <a:bodyPr/>
        <a:lstStyle/>
        <a:p>
          <a:pPr rtl="0"/>
          <a:r>
            <a:rPr lang="en-US" dirty="0"/>
            <a:t>HTTPS</a:t>
          </a:r>
        </a:p>
      </dgm:t>
    </dgm:pt>
    <dgm:pt modelId="{98F92E6A-5946-4339-8C59-55416611BDC3}">
      <dgm:prSet/>
      <dgm:spPr/>
      <dgm:t>
        <a:bodyPr/>
        <a:lstStyle/>
        <a:p>
          <a:pPr rtl="0"/>
          <a:r>
            <a:rPr lang="en-US" dirty="0"/>
            <a:t>Encryption</a:t>
          </a:r>
        </a:p>
      </dgm:t>
    </dgm:pt>
    <dgm:pt modelId="{58A58760-9FE4-47A6-8085-734734492527}">
      <dgm:prSet/>
      <dgm:spPr/>
      <dgm:t>
        <a:bodyPr/>
        <a:lstStyle/>
        <a:p>
          <a:pPr rtl="0"/>
          <a:r>
            <a:rPr lang="en-US" dirty="0"/>
            <a:t>Security Systems</a:t>
          </a:r>
        </a:p>
      </dgm:t>
    </dgm:pt>
    <dgm:pt modelId="{443A8565-E5AF-45F3-B3F2-BA9C0D9B8899}" type="sibTrans" cxnId="{80D605C8-ED60-41C7-91F4-8267DC3AD378}">
      <dgm:prSet/>
      <dgm:spPr/>
      <dgm:t>
        <a:bodyPr/>
        <a:lstStyle/>
        <a:p>
          <a:endParaRPr lang="en-US"/>
        </a:p>
      </dgm:t>
    </dgm:pt>
    <dgm:pt modelId="{386754A7-DDBC-4BDC-883E-7E0261BE959F}" type="parTrans" cxnId="{80D605C8-ED60-41C7-91F4-8267DC3AD378}">
      <dgm:prSet/>
      <dgm:spPr/>
      <dgm:t>
        <a:bodyPr/>
        <a:lstStyle/>
        <a:p>
          <a:endParaRPr lang="en-US"/>
        </a:p>
      </dgm:t>
    </dgm:pt>
    <dgm:pt modelId="{40AB7DAD-7BB6-41ED-99B4-9537078C9DDB}" type="sibTrans" cxnId="{68404CB5-BAE3-4D03-BF2F-C5F7D68252CB}">
      <dgm:prSet/>
      <dgm:spPr/>
      <dgm:t>
        <a:bodyPr/>
        <a:lstStyle/>
        <a:p>
          <a:endParaRPr lang="en-US"/>
        </a:p>
      </dgm:t>
    </dgm:pt>
    <dgm:pt modelId="{32106213-4551-4FFC-805D-692445C85643}" type="parTrans" cxnId="{68404CB5-BAE3-4D03-BF2F-C5F7D68252CB}">
      <dgm:prSet/>
      <dgm:spPr/>
      <dgm:t>
        <a:bodyPr/>
        <a:lstStyle/>
        <a:p>
          <a:endParaRPr lang="en-US"/>
        </a:p>
      </dgm:t>
    </dgm:pt>
    <dgm:pt modelId="{D5AD1403-6F01-474A-A36D-39A6229A5E64}" type="sibTrans" cxnId="{F5424885-12CF-4E72-888B-34C156C7C194}">
      <dgm:prSet/>
      <dgm:spPr/>
      <dgm:t>
        <a:bodyPr/>
        <a:lstStyle/>
        <a:p>
          <a:endParaRPr lang="en-US"/>
        </a:p>
      </dgm:t>
    </dgm:pt>
    <dgm:pt modelId="{A3A1B682-583A-462D-A793-34C001C6249F}" type="parTrans" cxnId="{F5424885-12CF-4E72-888B-34C156C7C194}">
      <dgm:prSet/>
      <dgm:spPr/>
      <dgm:t>
        <a:bodyPr/>
        <a:lstStyle/>
        <a:p>
          <a:endParaRPr lang="en-US"/>
        </a:p>
      </dgm:t>
    </dgm:pt>
    <dgm:pt modelId="{49A96A8A-7281-408A-BD3E-69FDE4E35CB4}" type="sibTrans" cxnId="{6292679C-E568-40EC-BA78-37A5F983DC69}">
      <dgm:prSet/>
      <dgm:spPr/>
      <dgm:t>
        <a:bodyPr/>
        <a:lstStyle/>
        <a:p>
          <a:endParaRPr lang="en-US"/>
        </a:p>
      </dgm:t>
    </dgm:pt>
    <dgm:pt modelId="{E4450C07-5B5F-4ECC-BF17-01A67DB4AEC6}" type="parTrans" cxnId="{6292679C-E568-40EC-BA78-37A5F983DC69}">
      <dgm:prSet/>
      <dgm:spPr/>
      <dgm:t>
        <a:bodyPr/>
        <a:lstStyle/>
        <a:p>
          <a:endParaRPr lang="en-US"/>
        </a:p>
      </dgm:t>
    </dgm:pt>
    <dgm:pt modelId="{B1B1717F-955B-456F-A087-70AB4CE83347}" type="sibTrans" cxnId="{67FA4290-FB1A-4A9B-91D8-4D8030D94B27}">
      <dgm:prSet/>
      <dgm:spPr/>
      <dgm:t>
        <a:bodyPr/>
        <a:lstStyle/>
        <a:p>
          <a:endParaRPr lang="en-US"/>
        </a:p>
      </dgm:t>
    </dgm:pt>
    <dgm:pt modelId="{A82DF894-1611-4165-864F-FE8722B75DBD}" type="parTrans" cxnId="{67FA4290-FB1A-4A9B-91D8-4D8030D94B27}">
      <dgm:prSet/>
      <dgm:spPr/>
      <dgm:t>
        <a:bodyPr/>
        <a:lstStyle/>
        <a:p>
          <a:endParaRPr lang="en-US"/>
        </a:p>
      </dgm:t>
    </dgm:pt>
    <dgm:pt modelId="{0E81A102-87B2-4712-BF6D-360F5100E9BD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99B5DD11-AE59-4900-83F0-DF96FCF80C68}" type="pres">
      <dgm:prSet presAssocID="{495F1009-37A9-4D10-8715-ACF6373E8C65}" presName="composite" presStyleCnt="0"/>
      <dgm:spPr/>
    </dgm:pt>
    <dgm:pt modelId="{8AD97BD1-8D26-4D7A-95BE-41ACE09E60A1}" type="pres">
      <dgm:prSet presAssocID="{495F1009-37A9-4D10-8715-ACF6373E8C65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7E446DD4-27DF-402C-AF9A-69727B71DBDE}" type="pres">
      <dgm:prSet presAssocID="{495F1009-37A9-4D10-8715-ACF6373E8C65}" presName="desTx" presStyleLbl="alignAccFollowNode1" presStyleIdx="0" presStyleCnt="5">
        <dgm:presLayoutVars>
          <dgm:bulletEnabled val="1"/>
        </dgm:presLayoutVars>
      </dgm:prSet>
      <dgm:spPr/>
    </dgm:pt>
    <dgm:pt modelId="{B759D7E3-1F38-47FF-9331-A3C52B35F3A2}" type="pres">
      <dgm:prSet presAssocID="{DD57B6AA-EC08-49E0-9DC3-CA660537DD36}" presName="space" presStyleCnt="0"/>
      <dgm:spPr/>
    </dgm:pt>
    <dgm:pt modelId="{A8BA12A4-480A-4860-872D-1727BF6B3B6F}" type="pres">
      <dgm:prSet presAssocID="{D7E49ABC-D36F-46C9-A7D7-EDA780410AAA}" presName="composite" presStyleCnt="0"/>
      <dgm:spPr/>
    </dgm:pt>
    <dgm:pt modelId="{A179B6E7-AE0E-4713-9D4D-CA4FB06DBC9C}" type="pres">
      <dgm:prSet presAssocID="{D7E49ABC-D36F-46C9-A7D7-EDA780410AAA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A1560130-4E81-480A-B78C-40A599D7B8B7}" type="pres">
      <dgm:prSet presAssocID="{D7E49ABC-D36F-46C9-A7D7-EDA780410AAA}" presName="desTx" presStyleLbl="alignAccFollowNode1" presStyleIdx="1" presStyleCnt="5">
        <dgm:presLayoutVars>
          <dgm:bulletEnabled val="1"/>
        </dgm:presLayoutVars>
      </dgm:prSet>
      <dgm:spPr/>
    </dgm:pt>
    <dgm:pt modelId="{9FB89177-B625-441C-9246-FED55DEDF3B8}" type="pres">
      <dgm:prSet presAssocID="{2119B15B-9B57-4113-8DF5-C13AFB33F9A7}" presName="space" presStyleCnt="0"/>
      <dgm:spPr/>
    </dgm:pt>
    <dgm:pt modelId="{D19F6950-97A7-4A8F-9C9F-EB85AF724D55}" type="pres">
      <dgm:prSet presAssocID="{1A25A848-7EEB-4ABA-AC5E-4EF90E29CD88}" presName="composite" presStyleCnt="0"/>
      <dgm:spPr/>
    </dgm:pt>
    <dgm:pt modelId="{C5BCEFC0-E0DA-4AC5-80A0-A57EBA072E08}" type="pres">
      <dgm:prSet presAssocID="{1A25A848-7EEB-4ABA-AC5E-4EF90E29CD8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6E591EBD-2D8F-4775-A0E3-B96E950FB5C7}" type="pres">
      <dgm:prSet presAssocID="{1A25A848-7EEB-4ABA-AC5E-4EF90E29CD88}" presName="desTx" presStyleLbl="alignAccFollowNode1" presStyleIdx="2" presStyleCnt="5">
        <dgm:presLayoutVars>
          <dgm:bulletEnabled val="1"/>
        </dgm:presLayoutVars>
      </dgm:prSet>
      <dgm:spPr/>
    </dgm:pt>
    <dgm:pt modelId="{283D4B8D-4B16-4C49-A9E3-F9F7609329A5}" type="pres">
      <dgm:prSet presAssocID="{B6D0CF65-7F25-4E34-81A7-D61111BBA845}" presName="space" presStyleCnt="0"/>
      <dgm:spPr/>
    </dgm:pt>
    <dgm:pt modelId="{41D47827-BE08-4AB3-ABDA-CD2494952A57}" type="pres">
      <dgm:prSet presAssocID="{58A58760-9FE4-47A6-8085-734734492527}" presName="composite" presStyleCnt="0"/>
      <dgm:spPr/>
    </dgm:pt>
    <dgm:pt modelId="{A9681559-5FBF-4BF1-9838-8C9534D02C47}" type="pres">
      <dgm:prSet presAssocID="{58A58760-9FE4-47A6-8085-734734492527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302FAEE5-1087-46A9-866F-4E51B4A57B73}" type="pres">
      <dgm:prSet presAssocID="{58A58760-9FE4-47A6-8085-734734492527}" presName="desTx" presStyleLbl="alignAccFollowNode1" presStyleIdx="3" presStyleCnt="5">
        <dgm:presLayoutVars>
          <dgm:bulletEnabled val="1"/>
        </dgm:presLayoutVars>
      </dgm:prSet>
      <dgm:spPr/>
    </dgm:pt>
    <dgm:pt modelId="{C1FACB88-9EFB-450A-8E2F-5BAE02D83206}" type="pres">
      <dgm:prSet presAssocID="{443A8565-E5AF-45F3-B3F2-BA9C0D9B8899}" presName="space" presStyleCnt="0"/>
      <dgm:spPr/>
    </dgm:pt>
    <dgm:pt modelId="{780166B6-B5D7-49BA-B6D7-62DF06E69C30}" type="pres">
      <dgm:prSet presAssocID="{CA086EAD-4E41-4154-B341-98C27AAE6A83}" presName="composite" presStyleCnt="0"/>
      <dgm:spPr/>
    </dgm:pt>
    <dgm:pt modelId="{B2FEF9A2-B43D-4070-84A3-5586A8D4D247}" type="pres">
      <dgm:prSet presAssocID="{CA086EAD-4E41-4154-B341-98C27AAE6A83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51277EDC-F950-48F2-9CB2-CBF5BCB4B737}" type="pres">
      <dgm:prSet presAssocID="{CA086EAD-4E41-4154-B341-98C27AAE6A83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FFCC8000-C824-4B9D-988A-7FA89BCF39DC}" srcId="{D7E49ABC-D36F-46C9-A7D7-EDA780410AAA}" destId="{FDA9EEC7-301B-4CF2-8722-5452E3640082}" srcOrd="2" destOrd="0" parTransId="{4F1A73A9-45DB-4418-840E-DCD8BA0B138F}" sibTransId="{07213819-D9AB-42D1-B783-A0D9DE0E4C2B}"/>
    <dgm:cxn modelId="{C370D404-55B6-48C2-9994-F6A1F579AA09}" type="presOf" srcId="{41A2BF89-A1CA-4ED0-BEB7-F55EEA067C2D}" destId="{7E446DD4-27DF-402C-AF9A-69727B71DBDE}" srcOrd="0" destOrd="2" presId="urn:microsoft.com/office/officeart/2005/8/layout/hList1"/>
    <dgm:cxn modelId="{55763A0D-AB8D-4E17-9632-F811E9FAFF3C}" type="presOf" srcId="{1A25A848-7EEB-4ABA-AC5E-4EF90E29CD88}" destId="{C5BCEFC0-E0DA-4AC5-80A0-A57EBA072E08}" srcOrd="0" destOrd="0" presId="urn:microsoft.com/office/officeart/2005/8/layout/hList1"/>
    <dgm:cxn modelId="{579A310E-8814-4D46-A0FB-A53D97574D80}" srcId="{1A25A848-7EEB-4ABA-AC5E-4EF90E29CD88}" destId="{DCD2C7BB-6521-448D-B425-FD4CC0BF2375}" srcOrd="0" destOrd="0" parTransId="{51B54B4C-AC14-4D56-AD49-D95066F05473}" sibTransId="{303E69DD-0EA3-4589-8601-55682E76A81C}"/>
    <dgm:cxn modelId="{DD981819-237C-4A78-9AC9-46BC00AB1951}" type="presOf" srcId="{98A9883A-5E81-4515-9B40-D2322B1AC3AB}" destId="{0E81A102-87B2-4712-BF6D-360F5100E9BD}" srcOrd="0" destOrd="0" presId="urn:microsoft.com/office/officeart/2005/8/layout/hList1"/>
    <dgm:cxn modelId="{3E9D591E-3C6D-4106-B32C-AE10107A2DD3}" type="presOf" srcId="{5C6F7900-E976-43D6-A362-95F6B1B9CB62}" destId="{7E446DD4-27DF-402C-AF9A-69727B71DBDE}" srcOrd="0" destOrd="3" presId="urn:microsoft.com/office/officeart/2005/8/layout/hList1"/>
    <dgm:cxn modelId="{C9FDFA1E-5D9C-4084-852D-5ABB3C87982D}" type="presOf" srcId="{6AA6F037-CB73-41B1-B3E5-221E43F40DE0}" destId="{6E591EBD-2D8F-4775-A0E3-B96E950FB5C7}" srcOrd="0" destOrd="2" presId="urn:microsoft.com/office/officeart/2005/8/layout/hList1"/>
    <dgm:cxn modelId="{5173DB23-825B-4954-9B2C-C6AEFA957983}" srcId="{98A9883A-5E81-4515-9B40-D2322B1AC3AB}" destId="{1A25A848-7EEB-4ABA-AC5E-4EF90E29CD88}" srcOrd="2" destOrd="0" parTransId="{3B0BE535-D780-485A-83D6-0AA1D32420F7}" sibTransId="{B6D0CF65-7F25-4E34-81A7-D61111BBA845}"/>
    <dgm:cxn modelId="{6750AA24-0759-484C-B500-E25B76C6E611}" type="presOf" srcId="{D781817A-40F1-4C15-BD64-62EE3AFDCB06}" destId="{302FAEE5-1087-46A9-866F-4E51B4A57B73}" srcOrd="0" destOrd="2" presId="urn:microsoft.com/office/officeart/2005/8/layout/hList1"/>
    <dgm:cxn modelId="{D11C902A-E1B0-496A-8AA2-87E41B65A28D}" type="presOf" srcId="{2E3612A9-862A-4D5B-95C7-379A16EBA2F7}" destId="{7E446DD4-27DF-402C-AF9A-69727B71DBDE}" srcOrd="0" destOrd="1" presId="urn:microsoft.com/office/officeart/2005/8/layout/hList1"/>
    <dgm:cxn modelId="{41D3AB2A-9D25-4793-9F61-71377A311C68}" type="presOf" srcId="{22391222-A7B8-4D70-8E90-278CC636BADA}" destId="{302FAEE5-1087-46A9-866F-4E51B4A57B73}" srcOrd="0" destOrd="1" presId="urn:microsoft.com/office/officeart/2005/8/layout/hList1"/>
    <dgm:cxn modelId="{05F2872B-A8D1-4703-92A3-AD8AB2052CDE}" srcId="{D7E49ABC-D36F-46C9-A7D7-EDA780410AAA}" destId="{8AA41CAE-EC8A-4781-96F3-6D7D1A63C247}" srcOrd="1" destOrd="0" parTransId="{5F1C20B1-99C5-4BD3-9462-1EDEDDAAE60F}" sibTransId="{6000AB02-E05C-4B5A-A379-66F90FD51B6B}"/>
    <dgm:cxn modelId="{27599A3A-4E7D-4274-8489-6B7962C51A84}" srcId="{1A25A848-7EEB-4ABA-AC5E-4EF90E29CD88}" destId="{7D5BB4C1-41A5-4811-B16C-4F13FE9853AD}" srcOrd="3" destOrd="0" parTransId="{46786D55-8FFE-4614-B190-E136080B67C0}" sibTransId="{BA942F0C-C619-494E-A947-0EF580B1B133}"/>
    <dgm:cxn modelId="{410B2F5F-DEA9-40F0-ADFF-18384BE5C8E2}" srcId="{495F1009-37A9-4D10-8715-ACF6373E8C65}" destId="{2E3612A9-862A-4D5B-95C7-379A16EBA2F7}" srcOrd="1" destOrd="0" parTransId="{884A2165-5EA0-441C-8E4B-46D10C682F26}" sibTransId="{4F1F62F5-3855-4BDC-AAFC-9C373653718F}"/>
    <dgm:cxn modelId="{745C8E60-DAAE-42A0-9497-DE36FCB265FD}" srcId="{CA086EAD-4E41-4154-B341-98C27AAE6A83}" destId="{6DB170D7-27EE-4304-825D-52A530A62EF5}" srcOrd="1" destOrd="0" parTransId="{A50F0040-F947-425E-AF74-89817DF3FA11}" sibTransId="{3D8D1128-869C-48A9-8345-D7DA7C0D7085}"/>
    <dgm:cxn modelId="{2BC7E043-0D20-456D-9513-F500B41648A8}" type="presOf" srcId="{F7086F78-A4F3-4F15-BD2C-E7ABB9075762}" destId="{302FAEE5-1087-46A9-866F-4E51B4A57B73}" srcOrd="0" destOrd="3" presId="urn:microsoft.com/office/officeart/2005/8/layout/hList1"/>
    <dgm:cxn modelId="{A3EE6845-C13E-4C60-BCDE-4155749CB7E8}" type="presOf" srcId="{F5FD128F-A26E-40CA-AFE2-5EF1D38E42B7}" destId="{7E446DD4-27DF-402C-AF9A-69727B71DBDE}" srcOrd="0" destOrd="4" presId="urn:microsoft.com/office/officeart/2005/8/layout/hList1"/>
    <dgm:cxn modelId="{27777466-9A64-46B5-B190-E3AF85F798F9}" srcId="{495F1009-37A9-4D10-8715-ACF6373E8C65}" destId="{41A2BF89-A1CA-4ED0-BEB7-F55EEA067C2D}" srcOrd="2" destOrd="0" parTransId="{2943BE97-4AE6-4F39-9CF2-9806535D03CE}" sibTransId="{4D358A81-56E2-4C99-B66D-2F26A239D4A9}"/>
    <dgm:cxn modelId="{0A52BF46-7096-4D89-A48C-84447F42FBD8}" type="presOf" srcId="{DD8B2A01-4674-4374-81B2-1637FC3BFF38}" destId="{51277EDC-F950-48F2-9CB2-CBF5BCB4B737}" srcOrd="0" destOrd="2" presId="urn:microsoft.com/office/officeart/2005/8/layout/hList1"/>
    <dgm:cxn modelId="{D404A54A-77CC-4D06-9185-DF900D649DD1}" type="presOf" srcId="{85B985E6-3F7F-45B1-B79C-7D0261BDDE19}" destId="{7E446DD4-27DF-402C-AF9A-69727B71DBDE}" srcOrd="0" destOrd="0" presId="urn:microsoft.com/office/officeart/2005/8/layout/hList1"/>
    <dgm:cxn modelId="{42DFFD4B-41AB-49C0-8FB2-C82B7062B0D5}" srcId="{1A25A848-7EEB-4ABA-AC5E-4EF90E29CD88}" destId="{6AA6F037-CB73-41B1-B3E5-221E43F40DE0}" srcOrd="2" destOrd="0" parTransId="{DF9FB6C7-4B87-405F-8E39-BD0FA5AF58E7}" sibTransId="{42C52F25-D0B7-451E-A991-5CCF7027BB8A}"/>
    <dgm:cxn modelId="{5D6B227B-3684-46D1-B3BA-C04B2ADC6830}" srcId="{495F1009-37A9-4D10-8715-ACF6373E8C65}" destId="{F5FD128F-A26E-40CA-AFE2-5EF1D38E42B7}" srcOrd="4" destOrd="0" parTransId="{B86C406B-7202-4A6F-AEB1-A3B74723948A}" sibTransId="{B9680D84-1527-4A0D-9C0A-5F277D7E3A2F}"/>
    <dgm:cxn modelId="{8523757C-C761-4DAA-B3F1-718DCD2943DA}" type="presOf" srcId="{AACF92FA-7ECC-4B69-91AE-37CEF072A7B0}" destId="{6E591EBD-2D8F-4775-A0E3-B96E950FB5C7}" srcOrd="0" destOrd="4" presId="urn:microsoft.com/office/officeart/2005/8/layout/hList1"/>
    <dgm:cxn modelId="{D12B1680-1DB6-4A7A-B147-750EEBEF8A36}" type="presOf" srcId="{91877FCC-670A-4399-B28F-347944A147D8}" destId="{A1560130-4E81-480A-B78C-40A599D7B8B7}" srcOrd="0" destOrd="3" presId="urn:microsoft.com/office/officeart/2005/8/layout/hList1"/>
    <dgm:cxn modelId="{F5424885-12CF-4E72-888B-34C156C7C194}" srcId="{58A58760-9FE4-47A6-8085-734734492527}" destId="{D781817A-40F1-4C15-BD64-62EE3AFDCB06}" srcOrd="2" destOrd="0" parTransId="{A3A1B682-583A-462D-A793-34C001C6249F}" sibTransId="{D5AD1403-6F01-474A-A36D-39A6229A5E64}"/>
    <dgm:cxn modelId="{5379518D-D5DE-4260-A64E-38F371705CE7}" srcId="{CA086EAD-4E41-4154-B341-98C27AAE6A83}" destId="{DD8B2A01-4674-4374-81B2-1637FC3BFF38}" srcOrd="2" destOrd="0" parTransId="{19E4B757-613C-4DED-87A0-F0CA57FD1956}" sibTransId="{E202469F-76C5-420A-8C3C-018C78C9091D}"/>
    <dgm:cxn modelId="{67FA4290-FB1A-4A9B-91D8-4D8030D94B27}" srcId="{58A58760-9FE4-47A6-8085-734734492527}" destId="{98F92E6A-5946-4339-8C59-55416611BDC3}" srcOrd="0" destOrd="0" parTransId="{A82DF894-1611-4165-864F-FE8722B75DBD}" sibTransId="{B1B1717F-955B-456F-A087-70AB4CE83347}"/>
    <dgm:cxn modelId="{58A31593-09B6-4742-81E9-161704CA6FCA}" type="presOf" srcId="{A42DF428-BFB3-4F05-808B-AD2BFAC3F7B7}" destId="{51277EDC-F950-48F2-9CB2-CBF5BCB4B737}" srcOrd="0" destOrd="0" presId="urn:microsoft.com/office/officeart/2005/8/layout/hList1"/>
    <dgm:cxn modelId="{C59FE193-B04C-44B8-922C-EA50CCFBEBC9}" type="presOf" srcId="{98F92E6A-5946-4339-8C59-55416611BDC3}" destId="{302FAEE5-1087-46A9-866F-4E51B4A57B73}" srcOrd="0" destOrd="0" presId="urn:microsoft.com/office/officeart/2005/8/layout/hList1"/>
    <dgm:cxn modelId="{C048DB9A-7A80-461B-B088-03644565568F}" type="presOf" srcId="{0F0440AD-045D-46F6-8047-41DD8CB04E6E}" destId="{A1560130-4E81-480A-B78C-40A599D7B8B7}" srcOrd="0" destOrd="0" presId="urn:microsoft.com/office/officeart/2005/8/layout/hList1"/>
    <dgm:cxn modelId="{6292679C-E568-40EC-BA78-37A5F983DC69}" srcId="{58A58760-9FE4-47A6-8085-734734492527}" destId="{22391222-A7B8-4D70-8E90-278CC636BADA}" srcOrd="1" destOrd="0" parTransId="{E4450C07-5B5F-4ECC-BF17-01A67DB4AEC6}" sibTransId="{49A96A8A-7281-408A-BD3E-69FDE4E35CB4}"/>
    <dgm:cxn modelId="{535EA49F-638F-4A85-BF13-4333844544DB}" srcId="{D7E49ABC-D36F-46C9-A7D7-EDA780410AAA}" destId="{91877FCC-670A-4399-B28F-347944A147D8}" srcOrd="3" destOrd="0" parTransId="{DE1D4449-ECB1-41F3-A616-7A68D515EAFB}" sibTransId="{EBAA3D96-3ABD-4BF7-81A4-13050B504B8F}"/>
    <dgm:cxn modelId="{FC2BE8A3-84BC-41F9-91B5-BBF43943CD7E}" type="presOf" srcId="{FDA9EEC7-301B-4CF2-8722-5452E3640082}" destId="{A1560130-4E81-480A-B78C-40A599D7B8B7}" srcOrd="0" destOrd="2" presId="urn:microsoft.com/office/officeart/2005/8/layout/hList1"/>
    <dgm:cxn modelId="{671132A6-458F-4719-AB98-EB1B49C17F86}" type="presOf" srcId="{58A58760-9FE4-47A6-8085-734734492527}" destId="{A9681559-5FBF-4BF1-9838-8C9534D02C47}" srcOrd="0" destOrd="0" presId="urn:microsoft.com/office/officeart/2005/8/layout/hList1"/>
    <dgm:cxn modelId="{64404AAC-F791-40B0-8401-6EEC1C909CAA}" srcId="{98A9883A-5E81-4515-9B40-D2322B1AC3AB}" destId="{CA086EAD-4E41-4154-B341-98C27AAE6A83}" srcOrd="4" destOrd="0" parTransId="{69888215-AA0F-4264-A9D8-7BC89FF0EA1F}" sibTransId="{9269CC56-BFEC-4322-9E46-8CDBDB29D4C2}"/>
    <dgm:cxn modelId="{8EE487AC-A825-4D64-97B7-3719832AC928}" srcId="{D7E49ABC-D36F-46C9-A7D7-EDA780410AAA}" destId="{0F0440AD-045D-46F6-8047-41DD8CB04E6E}" srcOrd="0" destOrd="0" parTransId="{284C57A2-2997-4D40-B169-A3E16CC0F45B}" sibTransId="{7A459FDE-8CB0-4E2A-B34F-37928423251C}"/>
    <dgm:cxn modelId="{68404CB5-BAE3-4D03-BF2F-C5F7D68252CB}" srcId="{58A58760-9FE4-47A6-8085-734734492527}" destId="{F7086F78-A4F3-4F15-BD2C-E7ABB9075762}" srcOrd="3" destOrd="0" parTransId="{32106213-4551-4FFC-805D-692445C85643}" sibTransId="{40AB7DAD-7BB6-41ED-99B4-9537078C9DDB}"/>
    <dgm:cxn modelId="{9CD0F0BB-EDA4-4D9C-B9F1-A462AD38DFAA}" type="presOf" srcId="{0ABB1BED-6088-4688-AB5B-37FDEA9EB695}" destId="{6E591EBD-2D8F-4775-A0E3-B96E950FB5C7}" srcOrd="0" destOrd="1" presId="urn:microsoft.com/office/officeart/2005/8/layout/hList1"/>
    <dgm:cxn modelId="{92181ABE-09C1-48FC-ADD6-CDDAADD625F6}" srcId="{495F1009-37A9-4D10-8715-ACF6373E8C65}" destId="{5C6F7900-E976-43D6-A362-95F6B1B9CB62}" srcOrd="3" destOrd="0" parTransId="{D8331BAD-6ACC-4A75-AB68-53D1F81B52D5}" sibTransId="{3C9C262D-4716-4110-AF15-08AD1040C457}"/>
    <dgm:cxn modelId="{5465BDBE-7740-49EB-B11C-C79329C1BA1F}" type="presOf" srcId="{7D5BB4C1-41A5-4811-B16C-4F13FE9853AD}" destId="{6E591EBD-2D8F-4775-A0E3-B96E950FB5C7}" srcOrd="0" destOrd="3" presId="urn:microsoft.com/office/officeart/2005/8/layout/hList1"/>
    <dgm:cxn modelId="{83E444C5-DB5E-42CB-8282-9232EF900DB4}" type="presOf" srcId="{B1DE1B89-3BFD-4364-9A4A-90C4751FD2A4}" destId="{6E591EBD-2D8F-4775-A0E3-B96E950FB5C7}" srcOrd="0" destOrd="5" presId="urn:microsoft.com/office/officeart/2005/8/layout/hList1"/>
    <dgm:cxn modelId="{D429A6C7-93AF-4FF8-B8C1-8C080AE5B371}" type="presOf" srcId="{DCD2C7BB-6521-448D-B425-FD4CC0BF2375}" destId="{6E591EBD-2D8F-4775-A0E3-B96E950FB5C7}" srcOrd="0" destOrd="0" presId="urn:microsoft.com/office/officeart/2005/8/layout/hList1"/>
    <dgm:cxn modelId="{80D605C8-ED60-41C7-91F4-8267DC3AD378}" srcId="{98A9883A-5E81-4515-9B40-D2322B1AC3AB}" destId="{58A58760-9FE4-47A6-8085-734734492527}" srcOrd="3" destOrd="0" parTransId="{386754A7-DDBC-4BDC-883E-7E0261BE959F}" sibTransId="{443A8565-E5AF-45F3-B3F2-BA9C0D9B8899}"/>
    <dgm:cxn modelId="{9FF2FEC9-61BB-41BE-8DCA-B2D4080333BB}" srcId="{CA086EAD-4E41-4154-B341-98C27AAE6A83}" destId="{A42DF428-BFB3-4F05-808B-AD2BFAC3F7B7}" srcOrd="0" destOrd="0" parTransId="{6D0EE5B7-DCFB-4FA2-8F62-23646D843E6C}" sibTransId="{F2D8F9E5-77F6-4857-B60E-821CBEC5621C}"/>
    <dgm:cxn modelId="{4A1627CD-7E33-4AF1-8969-E3432BD56C5E}" type="presOf" srcId="{50C38F01-58FC-4482-8F82-DD6734A876B4}" destId="{A1560130-4E81-480A-B78C-40A599D7B8B7}" srcOrd="0" destOrd="4" presId="urn:microsoft.com/office/officeart/2005/8/layout/hList1"/>
    <dgm:cxn modelId="{0620B5CF-5BD1-434E-B963-728B6E763A3B}" srcId="{1A25A848-7EEB-4ABA-AC5E-4EF90E29CD88}" destId="{AACF92FA-7ECC-4B69-91AE-37CEF072A7B0}" srcOrd="4" destOrd="0" parTransId="{AA173FE8-3BEC-4CF8-936E-905BACC4AF80}" sibTransId="{DD990534-1B0B-4B56-B7ED-06E16CAB5969}"/>
    <dgm:cxn modelId="{8149C1CF-7466-4324-AF16-1762D72878EE}" type="presOf" srcId="{8AA41CAE-EC8A-4781-96F3-6D7D1A63C247}" destId="{A1560130-4E81-480A-B78C-40A599D7B8B7}" srcOrd="0" destOrd="1" presId="urn:microsoft.com/office/officeart/2005/8/layout/hList1"/>
    <dgm:cxn modelId="{237462D1-E684-4951-8B02-1DC39D1CB72F}" srcId="{495F1009-37A9-4D10-8715-ACF6373E8C65}" destId="{85B985E6-3F7F-45B1-B79C-7D0261BDDE19}" srcOrd="0" destOrd="0" parTransId="{28A1B11E-4F04-42A1-B5B0-F69DE868BBE2}" sibTransId="{BDA6D464-27D2-4ADD-85A3-B2767F9873C9}"/>
    <dgm:cxn modelId="{CB282AD8-C713-4CBF-A686-8EB1A677F3ED}" srcId="{98A9883A-5E81-4515-9B40-D2322B1AC3AB}" destId="{D7E49ABC-D36F-46C9-A7D7-EDA780410AAA}" srcOrd="1" destOrd="0" parTransId="{0F31BB0C-D762-431F-B8B6-49042040943D}" sibTransId="{2119B15B-9B57-4113-8DF5-C13AFB33F9A7}"/>
    <dgm:cxn modelId="{53B405DB-8F9C-48E8-A6CB-B9D5257B0B46}" type="presOf" srcId="{CA086EAD-4E41-4154-B341-98C27AAE6A83}" destId="{B2FEF9A2-B43D-4070-84A3-5586A8D4D247}" srcOrd="0" destOrd="0" presId="urn:microsoft.com/office/officeart/2005/8/layout/hList1"/>
    <dgm:cxn modelId="{52192BDD-FD7A-4194-8C59-A69CE17AFF1C}" srcId="{1A25A848-7EEB-4ABA-AC5E-4EF90E29CD88}" destId="{B1DE1B89-3BFD-4364-9A4A-90C4751FD2A4}" srcOrd="5" destOrd="0" parTransId="{D720F0BB-0EDA-4332-8672-3BFD088F26D9}" sibTransId="{9B71C6C4-3D13-44A8-BB9B-7A55D78C6B03}"/>
    <dgm:cxn modelId="{9AB533DE-06D4-4E4C-9378-6AA9D8FBB9F3}" srcId="{D7E49ABC-D36F-46C9-A7D7-EDA780410AAA}" destId="{50C38F01-58FC-4482-8F82-DD6734A876B4}" srcOrd="4" destOrd="0" parTransId="{E256645B-01E9-46B9-B03A-740CC811DB38}" sibTransId="{CC23988E-ED70-4CA6-A599-62DA79031E6F}"/>
    <dgm:cxn modelId="{93C9BAE2-0DD7-47CF-BB37-EF5E29D61014}" srcId="{1A25A848-7EEB-4ABA-AC5E-4EF90E29CD88}" destId="{0ABB1BED-6088-4688-AB5B-37FDEA9EB695}" srcOrd="1" destOrd="0" parTransId="{B8A0A061-63DF-40A0-9187-9E7ABCC32794}" sibTransId="{65CE43BF-4965-4DA1-B6D5-A2FDEEB95BD2}"/>
    <dgm:cxn modelId="{20EE66E4-B22A-4A95-B067-E13AFA5732AE}" type="presOf" srcId="{495F1009-37A9-4D10-8715-ACF6373E8C65}" destId="{8AD97BD1-8D26-4D7A-95BE-41ACE09E60A1}" srcOrd="0" destOrd="0" presId="urn:microsoft.com/office/officeart/2005/8/layout/hList1"/>
    <dgm:cxn modelId="{1AF8EFE7-61A9-4D3F-A9D2-C682586B5C6E}" type="presOf" srcId="{6DB170D7-27EE-4304-825D-52A530A62EF5}" destId="{51277EDC-F950-48F2-9CB2-CBF5BCB4B737}" srcOrd="0" destOrd="1" presId="urn:microsoft.com/office/officeart/2005/8/layout/hList1"/>
    <dgm:cxn modelId="{0B0473EE-3094-4810-AFDB-173EF7DA977B}" type="presOf" srcId="{D7E49ABC-D36F-46C9-A7D7-EDA780410AAA}" destId="{A179B6E7-AE0E-4713-9D4D-CA4FB06DBC9C}" srcOrd="0" destOrd="0" presId="urn:microsoft.com/office/officeart/2005/8/layout/hList1"/>
    <dgm:cxn modelId="{D4851AF6-DDD8-4903-A5CA-BEDB3A412E55}" srcId="{98A9883A-5E81-4515-9B40-D2322B1AC3AB}" destId="{495F1009-37A9-4D10-8715-ACF6373E8C65}" srcOrd="0" destOrd="0" parTransId="{F473D4A1-18D8-4912-A4A6-F4AED0BFFA59}" sibTransId="{DD57B6AA-EC08-49E0-9DC3-CA660537DD36}"/>
    <dgm:cxn modelId="{06914DE4-1146-4B16-8DAB-F0191FF1B871}" type="presParOf" srcId="{0E81A102-87B2-4712-BF6D-360F5100E9BD}" destId="{99B5DD11-AE59-4900-83F0-DF96FCF80C68}" srcOrd="0" destOrd="0" presId="urn:microsoft.com/office/officeart/2005/8/layout/hList1"/>
    <dgm:cxn modelId="{AA9BA077-41A0-4C2C-B52B-745932426B39}" type="presParOf" srcId="{99B5DD11-AE59-4900-83F0-DF96FCF80C68}" destId="{8AD97BD1-8D26-4D7A-95BE-41ACE09E60A1}" srcOrd="0" destOrd="0" presId="urn:microsoft.com/office/officeart/2005/8/layout/hList1"/>
    <dgm:cxn modelId="{77C46009-6090-4140-B1E7-6EB95E501A22}" type="presParOf" srcId="{99B5DD11-AE59-4900-83F0-DF96FCF80C68}" destId="{7E446DD4-27DF-402C-AF9A-69727B71DBDE}" srcOrd="1" destOrd="0" presId="urn:microsoft.com/office/officeart/2005/8/layout/hList1"/>
    <dgm:cxn modelId="{D7DA2E15-9856-4CB6-A54C-037859DBFF18}" type="presParOf" srcId="{0E81A102-87B2-4712-BF6D-360F5100E9BD}" destId="{B759D7E3-1F38-47FF-9331-A3C52B35F3A2}" srcOrd="1" destOrd="0" presId="urn:microsoft.com/office/officeart/2005/8/layout/hList1"/>
    <dgm:cxn modelId="{CE121CC1-CDCA-4627-83A5-853CD356CBC7}" type="presParOf" srcId="{0E81A102-87B2-4712-BF6D-360F5100E9BD}" destId="{A8BA12A4-480A-4860-872D-1727BF6B3B6F}" srcOrd="2" destOrd="0" presId="urn:microsoft.com/office/officeart/2005/8/layout/hList1"/>
    <dgm:cxn modelId="{CC9B30E2-50B5-4AC5-89C4-1F12F6D6BD0F}" type="presParOf" srcId="{A8BA12A4-480A-4860-872D-1727BF6B3B6F}" destId="{A179B6E7-AE0E-4713-9D4D-CA4FB06DBC9C}" srcOrd="0" destOrd="0" presId="urn:microsoft.com/office/officeart/2005/8/layout/hList1"/>
    <dgm:cxn modelId="{19537794-6501-49FA-966E-D01C538AC92C}" type="presParOf" srcId="{A8BA12A4-480A-4860-872D-1727BF6B3B6F}" destId="{A1560130-4E81-480A-B78C-40A599D7B8B7}" srcOrd="1" destOrd="0" presId="urn:microsoft.com/office/officeart/2005/8/layout/hList1"/>
    <dgm:cxn modelId="{2B1C74F6-3484-4275-9373-C5473ECD549C}" type="presParOf" srcId="{0E81A102-87B2-4712-BF6D-360F5100E9BD}" destId="{9FB89177-B625-441C-9246-FED55DEDF3B8}" srcOrd="3" destOrd="0" presId="urn:microsoft.com/office/officeart/2005/8/layout/hList1"/>
    <dgm:cxn modelId="{D3E112CD-8C25-4F5D-9268-20D146A0BD20}" type="presParOf" srcId="{0E81A102-87B2-4712-BF6D-360F5100E9BD}" destId="{D19F6950-97A7-4A8F-9C9F-EB85AF724D55}" srcOrd="4" destOrd="0" presId="urn:microsoft.com/office/officeart/2005/8/layout/hList1"/>
    <dgm:cxn modelId="{15257233-A94B-4E18-8A95-A8C1C5B6044F}" type="presParOf" srcId="{D19F6950-97A7-4A8F-9C9F-EB85AF724D55}" destId="{C5BCEFC0-E0DA-4AC5-80A0-A57EBA072E08}" srcOrd="0" destOrd="0" presId="urn:microsoft.com/office/officeart/2005/8/layout/hList1"/>
    <dgm:cxn modelId="{3F0914B0-748F-4177-80EF-DDBDD98893A0}" type="presParOf" srcId="{D19F6950-97A7-4A8F-9C9F-EB85AF724D55}" destId="{6E591EBD-2D8F-4775-A0E3-B96E950FB5C7}" srcOrd="1" destOrd="0" presId="urn:microsoft.com/office/officeart/2005/8/layout/hList1"/>
    <dgm:cxn modelId="{8396B215-5C5C-4A3E-8499-F2A974CAABAF}" type="presParOf" srcId="{0E81A102-87B2-4712-BF6D-360F5100E9BD}" destId="{283D4B8D-4B16-4C49-A9E3-F9F7609329A5}" srcOrd="5" destOrd="0" presId="urn:microsoft.com/office/officeart/2005/8/layout/hList1"/>
    <dgm:cxn modelId="{EA9FB9F3-1061-4D1C-B731-115631C511A5}" type="presParOf" srcId="{0E81A102-87B2-4712-BF6D-360F5100E9BD}" destId="{41D47827-BE08-4AB3-ABDA-CD2494952A57}" srcOrd="6" destOrd="0" presId="urn:microsoft.com/office/officeart/2005/8/layout/hList1"/>
    <dgm:cxn modelId="{A5DD9E37-CBE0-4923-B03A-F593192E78C7}" type="presParOf" srcId="{41D47827-BE08-4AB3-ABDA-CD2494952A57}" destId="{A9681559-5FBF-4BF1-9838-8C9534D02C47}" srcOrd="0" destOrd="0" presId="urn:microsoft.com/office/officeart/2005/8/layout/hList1"/>
    <dgm:cxn modelId="{181446C2-5F04-4362-B0B9-5387BAA00683}" type="presParOf" srcId="{41D47827-BE08-4AB3-ABDA-CD2494952A57}" destId="{302FAEE5-1087-46A9-866F-4E51B4A57B73}" srcOrd="1" destOrd="0" presId="urn:microsoft.com/office/officeart/2005/8/layout/hList1"/>
    <dgm:cxn modelId="{B89F9361-A9F9-476A-9AC1-5A175B3D3E5C}" type="presParOf" srcId="{0E81A102-87B2-4712-BF6D-360F5100E9BD}" destId="{C1FACB88-9EFB-450A-8E2F-5BAE02D83206}" srcOrd="7" destOrd="0" presId="urn:microsoft.com/office/officeart/2005/8/layout/hList1"/>
    <dgm:cxn modelId="{C6394918-9D63-40D2-8459-611D2469BAF9}" type="presParOf" srcId="{0E81A102-87B2-4712-BF6D-360F5100E9BD}" destId="{780166B6-B5D7-49BA-B6D7-62DF06E69C30}" srcOrd="8" destOrd="0" presId="urn:microsoft.com/office/officeart/2005/8/layout/hList1"/>
    <dgm:cxn modelId="{27C67236-E202-4F1A-B514-0E1041718E9B}" type="presParOf" srcId="{780166B6-B5D7-49BA-B6D7-62DF06E69C30}" destId="{B2FEF9A2-B43D-4070-84A3-5586A8D4D247}" srcOrd="0" destOrd="0" presId="urn:microsoft.com/office/officeart/2005/8/layout/hList1"/>
    <dgm:cxn modelId="{202A41EF-90F4-443C-8A96-6AF640DC9440}" type="presParOf" srcId="{780166B6-B5D7-49BA-B6D7-62DF06E69C30}" destId="{51277EDC-F950-48F2-9CB2-CBF5BCB4B7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FA0E3D-A7FA-4C31-9233-66CBE73FD9A9}">
      <dgm:prSet/>
      <dgm:spPr/>
      <dgm:t>
        <a:bodyPr/>
        <a:lstStyle/>
        <a:p>
          <a:pPr rtl="0"/>
          <a:r>
            <a:rPr lang="en-US" dirty="0"/>
            <a:t>Logic Design</a:t>
          </a:r>
        </a:p>
      </dgm:t>
    </dgm:pt>
    <dgm:pt modelId="{E9F471F6-5709-4119-8B51-957B3CCD45A9}" type="parTrans" cxnId="{AB98B0C7-F3AA-4722-8C3C-5F2E9119FECD}">
      <dgm:prSet/>
      <dgm:spPr/>
      <dgm:t>
        <a:bodyPr/>
        <a:lstStyle/>
        <a:p>
          <a:endParaRPr lang="en-US"/>
        </a:p>
      </dgm:t>
    </dgm:pt>
    <dgm:pt modelId="{CA71B200-29C3-41CD-94EE-999414BA91E0}" type="sibTrans" cxnId="{AB98B0C7-F3AA-4722-8C3C-5F2E9119FECD}">
      <dgm:prSet/>
      <dgm:spPr/>
      <dgm:t>
        <a:bodyPr/>
        <a:lstStyle/>
        <a:p>
          <a:endParaRPr lang="en-US"/>
        </a:p>
      </dgm:t>
    </dgm:pt>
    <dgm:pt modelId="{22F9C501-4962-49B0-9850-2BA8F235725E}">
      <dgm:prSet/>
      <dgm:spPr/>
      <dgm:t>
        <a:bodyPr/>
        <a:lstStyle/>
        <a:p>
          <a:pPr rtl="0"/>
          <a:r>
            <a:rPr lang="en-US" dirty="0"/>
            <a:t>Computer Organization</a:t>
          </a:r>
        </a:p>
      </dgm:t>
    </dgm:pt>
    <dgm:pt modelId="{A7AC1235-7BAF-4430-A839-D34F42BE4E39}" type="parTrans" cxnId="{7ACB966A-CA1D-47E6-8F0A-17925233A8C3}">
      <dgm:prSet/>
      <dgm:spPr/>
      <dgm:t>
        <a:bodyPr/>
        <a:lstStyle/>
        <a:p>
          <a:endParaRPr lang="en-US"/>
        </a:p>
      </dgm:t>
    </dgm:pt>
    <dgm:pt modelId="{1B7BF226-7F9A-4AF5-BC37-DAD94589B0CC}" type="sibTrans" cxnId="{7ACB966A-CA1D-47E6-8F0A-17925233A8C3}">
      <dgm:prSet/>
      <dgm:spPr/>
      <dgm:t>
        <a:bodyPr/>
        <a:lstStyle/>
        <a:p>
          <a:endParaRPr lang="en-US"/>
        </a:p>
      </dgm:t>
    </dgm:pt>
    <dgm:pt modelId="{9E40BBE7-4DB0-4741-964B-1C0F2202B0B9}">
      <dgm:prSet/>
      <dgm:spPr/>
      <dgm:t>
        <a:bodyPr/>
        <a:lstStyle/>
        <a:p>
          <a:pPr rtl="0"/>
          <a:r>
            <a:rPr lang="en-US" dirty="0"/>
            <a:t>Computer Architecture</a:t>
          </a:r>
        </a:p>
      </dgm:t>
    </dgm:pt>
    <dgm:pt modelId="{0C7C4B5C-0AAB-4F61-93D5-67CE8659F658}" type="parTrans" cxnId="{F50B00AE-92A3-4E3E-AC79-B80907D05ADF}">
      <dgm:prSet/>
      <dgm:spPr/>
      <dgm:t>
        <a:bodyPr/>
        <a:lstStyle/>
        <a:p>
          <a:endParaRPr lang="en-US"/>
        </a:p>
      </dgm:t>
    </dgm:pt>
    <dgm:pt modelId="{6C09AE61-F6AF-4E8D-9B2E-2299DDB86363}" type="sibTrans" cxnId="{F50B00AE-92A3-4E3E-AC79-B80907D05ADF}">
      <dgm:prSet/>
      <dgm:spPr/>
      <dgm:t>
        <a:bodyPr/>
        <a:lstStyle/>
        <a:p>
          <a:endParaRPr lang="en-US"/>
        </a:p>
      </dgm:t>
    </dgm:pt>
    <dgm:pt modelId="{6B6A78D7-A992-460D-BAA1-2C6CD8001960}">
      <dgm:prSet/>
      <dgm:spPr/>
      <dgm:t>
        <a:bodyPr/>
        <a:lstStyle/>
        <a:p>
          <a:pPr rtl="0"/>
          <a:r>
            <a:rPr lang="en-US" dirty="0"/>
            <a:t>Microprocessors</a:t>
          </a:r>
        </a:p>
      </dgm:t>
    </dgm:pt>
    <dgm:pt modelId="{058A6F9B-D24C-471A-8E68-EE935F5F4B38}" type="parTrans" cxnId="{D1EB5664-1BF1-446E-889E-DA7733102225}">
      <dgm:prSet/>
      <dgm:spPr/>
      <dgm:t>
        <a:bodyPr/>
        <a:lstStyle/>
        <a:p>
          <a:endParaRPr lang="en-US"/>
        </a:p>
      </dgm:t>
    </dgm:pt>
    <dgm:pt modelId="{0845D84F-19CB-4CBD-9CF2-FEBFD20FEF4C}" type="sibTrans" cxnId="{D1EB5664-1BF1-446E-889E-DA7733102225}">
      <dgm:prSet/>
      <dgm:spPr/>
      <dgm:t>
        <a:bodyPr/>
        <a:lstStyle/>
        <a:p>
          <a:endParaRPr lang="en-US"/>
        </a:p>
      </dgm:t>
    </dgm:pt>
    <dgm:pt modelId="{DFC7325F-1E14-4B74-B58D-2BE3FA899A34}">
      <dgm:prSet/>
      <dgm:spPr/>
      <dgm:t>
        <a:bodyPr/>
        <a:lstStyle/>
        <a:p>
          <a:pPr rtl="0"/>
          <a:r>
            <a:rPr lang="en-US" dirty="0"/>
            <a:t>Logic Circuits</a:t>
          </a:r>
        </a:p>
      </dgm:t>
    </dgm:pt>
    <dgm:pt modelId="{745CC4DB-E478-49C3-944C-F2FDB677AB04}" type="parTrans" cxnId="{47905123-7464-4A64-980C-3A54DE2FF709}">
      <dgm:prSet/>
      <dgm:spPr/>
      <dgm:t>
        <a:bodyPr/>
        <a:lstStyle/>
        <a:p>
          <a:endParaRPr lang="en-US"/>
        </a:p>
      </dgm:t>
    </dgm:pt>
    <dgm:pt modelId="{EB85E2D5-66FC-45DB-A654-540A6B982315}" type="sibTrans" cxnId="{47905123-7464-4A64-980C-3A54DE2FF709}">
      <dgm:prSet/>
      <dgm:spPr/>
      <dgm:t>
        <a:bodyPr/>
        <a:lstStyle/>
        <a:p>
          <a:endParaRPr lang="en-US"/>
        </a:p>
      </dgm:t>
    </dgm:pt>
    <dgm:pt modelId="{05FE9F68-5239-4056-8E84-122781AA446A}">
      <dgm:prSet/>
      <dgm:spPr/>
      <dgm:t>
        <a:bodyPr/>
        <a:lstStyle/>
        <a:p>
          <a:pPr rtl="0"/>
          <a:r>
            <a:rPr lang="en-US" dirty="0"/>
            <a:t>Hardware Arithmetic</a:t>
          </a:r>
        </a:p>
      </dgm:t>
    </dgm:pt>
    <dgm:pt modelId="{7AB4E257-CDAB-4777-8071-2889DDEA1ABF}" type="parTrans" cxnId="{30CF3A92-D80D-4D49-8783-52665ED40B73}">
      <dgm:prSet/>
      <dgm:spPr/>
      <dgm:t>
        <a:bodyPr/>
        <a:lstStyle/>
        <a:p>
          <a:endParaRPr lang="en-US"/>
        </a:p>
      </dgm:t>
    </dgm:pt>
    <dgm:pt modelId="{8E45DA50-CD59-4985-923D-EF63CEFF3A8E}" type="sibTrans" cxnId="{30CF3A92-D80D-4D49-8783-52665ED40B73}">
      <dgm:prSet/>
      <dgm:spPr/>
      <dgm:t>
        <a:bodyPr/>
        <a:lstStyle/>
        <a:p>
          <a:endParaRPr lang="en-US"/>
        </a:p>
      </dgm:t>
    </dgm:pt>
    <dgm:pt modelId="{DB437D03-8E68-4091-A7CF-C9C73AEAD485}">
      <dgm:prSet/>
      <dgm:spPr/>
      <dgm:t>
        <a:bodyPr/>
        <a:lstStyle/>
        <a:p>
          <a:pPr rtl="0"/>
          <a:r>
            <a:rPr lang="en-US" dirty="0"/>
            <a:t>Logic Control</a:t>
          </a:r>
        </a:p>
      </dgm:t>
    </dgm:pt>
    <dgm:pt modelId="{3115EE97-F6F7-4F3E-8305-3F9F41524DA1}" type="parTrans" cxnId="{8B9F0892-F097-4DE6-939E-234FB7F3EC0E}">
      <dgm:prSet/>
      <dgm:spPr/>
      <dgm:t>
        <a:bodyPr/>
        <a:lstStyle/>
        <a:p>
          <a:endParaRPr lang="en-US"/>
        </a:p>
      </dgm:t>
    </dgm:pt>
    <dgm:pt modelId="{7662A9E1-D609-4EF8-AA23-0A1F8F5FE410}" type="sibTrans" cxnId="{8B9F0892-F097-4DE6-939E-234FB7F3EC0E}">
      <dgm:prSet/>
      <dgm:spPr/>
      <dgm:t>
        <a:bodyPr/>
        <a:lstStyle/>
        <a:p>
          <a:endParaRPr lang="en-US"/>
        </a:p>
      </dgm:t>
    </dgm:pt>
    <dgm:pt modelId="{9EFB5B3D-6EDD-4F02-89B1-078CB37F78F0}">
      <dgm:prSet/>
      <dgm:spPr/>
      <dgm:t>
        <a:bodyPr/>
        <a:lstStyle/>
        <a:p>
          <a:pPr rtl="0"/>
          <a:r>
            <a:rPr lang="en-US" dirty="0"/>
            <a:t>Main Computer Components</a:t>
          </a:r>
        </a:p>
      </dgm:t>
    </dgm:pt>
    <dgm:pt modelId="{9DE08CD9-7F44-4038-B28D-5AB872BA2E35}" type="parTrans" cxnId="{C253370B-4742-4092-9132-78A7D249966E}">
      <dgm:prSet/>
      <dgm:spPr/>
      <dgm:t>
        <a:bodyPr/>
        <a:lstStyle/>
        <a:p>
          <a:endParaRPr lang="en-US"/>
        </a:p>
      </dgm:t>
    </dgm:pt>
    <dgm:pt modelId="{B68A8DD3-3D51-46C3-B01F-4A109CD0AC30}" type="sibTrans" cxnId="{C253370B-4742-4092-9132-78A7D249966E}">
      <dgm:prSet/>
      <dgm:spPr/>
      <dgm:t>
        <a:bodyPr/>
        <a:lstStyle/>
        <a:p>
          <a:endParaRPr lang="en-US"/>
        </a:p>
      </dgm:t>
    </dgm:pt>
    <dgm:pt modelId="{2F0A637A-D59F-48D6-BBAD-198952D10F1D}">
      <dgm:prSet/>
      <dgm:spPr/>
      <dgm:t>
        <a:bodyPr/>
        <a:lstStyle/>
        <a:p>
          <a:pPr rtl="0"/>
          <a:r>
            <a:rPr lang="en-US" dirty="0"/>
            <a:t>Connections, buses</a:t>
          </a:r>
        </a:p>
      </dgm:t>
    </dgm:pt>
    <dgm:pt modelId="{DB4DE796-464D-4D75-BC74-5BF864071F38}" type="parTrans" cxnId="{B3B9B6AD-5E21-4E35-A6AB-B86A19F7472E}">
      <dgm:prSet/>
      <dgm:spPr/>
      <dgm:t>
        <a:bodyPr/>
        <a:lstStyle/>
        <a:p>
          <a:endParaRPr lang="en-US"/>
        </a:p>
      </dgm:t>
    </dgm:pt>
    <dgm:pt modelId="{7B15CA42-0742-4D3A-89AC-7D8228BA7BFF}" type="sibTrans" cxnId="{B3B9B6AD-5E21-4E35-A6AB-B86A19F7472E}">
      <dgm:prSet/>
      <dgm:spPr/>
      <dgm:t>
        <a:bodyPr/>
        <a:lstStyle/>
        <a:p>
          <a:endParaRPr lang="en-US"/>
        </a:p>
      </dgm:t>
    </dgm:pt>
    <dgm:pt modelId="{33B25FAD-E284-4020-8459-9CA2C284F679}">
      <dgm:prSet/>
      <dgm:spPr/>
      <dgm:t>
        <a:bodyPr/>
        <a:lstStyle/>
        <a:p>
          <a:pPr rtl="0"/>
          <a:r>
            <a:rPr lang="en-US" dirty="0"/>
            <a:t>Design Issues</a:t>
          </a:r>
        </a:p>
      </dgm:t>
    </dgm:pt>
    <dgm:pt modelId="{B9276CB9-D3C1-4F2A-ACBB-11ACAD7BFA52}" type="parTrans" cxnId="{C92BB52D-C156-4219-A40E-2D6304331396}">
      <dgm:prSet/>
      <dgm:spPr/>
      <dgm:t>
        <a:bodyPr/>
        <a:lstStyle/>
        <a:p>
          <a:endParaRPr lang="en-US"/>
        </a:p>
      </dgm:t>
    </dgm:pt>
    <dgm:pt modelId="{7249BB11-AC7D-462F-AE1B-D96E37CB277E}" type="sibTrans" cxnId="{C92BB52D-C156-4219-A40E-2D6304331396}">
      <dgm:prSet/>
      <dgm:spPr/>
      <dgm:t>
        <a:bodyPr/>
        <a:lstStyle/>
        <a:p>
          <a:endParaRPr lang="en-US"/>
        </a:p>
      </dgm:t>
    </dgm:pt>
    <dgm:pt modelId="{7240E1C4-5694-4B5D-B9AF-F5FE8DDFB4EF}">
      <dgm:prSet/>
      <dgm:spPr/>
      <dgm:t>
        <a:bodyPr/>
        <a:lstStyle/>
        <a:p>
          <a:pPr rtl="0"/>
          <a:r>
            <a:rPr lang="en-US" dirty="0"/>
            <a:t>RAM,ROM </a:t>
          </a:r>
        </a:p>
      </dgm:t>
    </dgm:pt>
    <dgm:pt modelId="{6DEEEDA5-FCE4-4834-BF9C-BED6F3129607}" type="parTrans" cxnId="{BD0B0D5C-CBC1-409A-ADDB-522821BBB67C}">
      <dgm:prSet/>
      <dgm:spPr/>
      <dgm:t>
        <a:bodyPr/>
        <a:lstStyle/>
        <a:p>
          <a:endParaRPr lang="en-US"/>
        </a:p>
      </dgm:t>
    </dgm:pt>
    <dgm:pt modelId="{3A85A8E4-DE78-42FA-A471-A946F6DF89FF}" type="sibTrans" cxnId="{BD0B0D5C-CBC1-409A-ADDB-522821BBB67C}">
      <dgm:prSet/>
      <dgm:spPr/>
      <dgm:t>
        <a:bodyPr/>
        <a:lstStyle/>
        <a:p>
          <a:endParaRPr lang="en-US"/>
        </a:p>
      </dgm:t>
    </dgm:pt>
    <dgm:pt modelId="{DE31B7EC-DDFE-437D-B9A4-CFCB5BDA0607}">
      <dgm:prSet/>
      <dgm:spPr/>
      <dgm:t>
        <a:bodyPr/>
        <a:lstStyle/>
        <a:p>
          <a:pPr rtl="0"/>
          <a:r>
            <a:rPr lang="en-US" dirty="0"/>
            <a:t>Performance </a:t>
          </a:r>
        </a:p>
      </dgm:t>
    </dgm:pt>
    <dgm:pt modelId="{CA557079-950B-43FA-9A2D-92558A2899D5}" type="parTrans" cxnId="{049355F0-AE8E-42D9-A3C4-8E88A666869C}">
      <dgm:prSet/>
      <dgm:spPr/>
      <dgm:t>
        <a:bodyPr/>
        <a:lstStyle/>
        <a:p>
          <a:endParaRPr lang="en-US"/>
        </a:p>
      </dgm:t>
    </dgm:pt>
    <dgm:pt modelId="{F39C76DB-E92C-4260-B8A5-28C0F9F21B65}" type="sibTrans" cxnId="{049355F0-AE8E-42D9-A3C4-8E88A666869C}">
      <dgm:prSet/>
      <dgm:spPr/>
      <dgm:t>
        <a:bodyPr/>
        <a:lstStyle/>
        <a:p>
          <a:endParaRPr lang="en-US"/>
        </a:p>
      </dgm:t>
    </dgm:pt>
    <dgm:pt modelId="{236C445A-2A54-4B49-BFFC-7EAA6F8C7482}">
      <dgm:prSet/>
      <dgm:spPr/>
      <dgm:t>
        <a:bodyPr/>
        <a:lstStyle/>
        <a:p>
          <a:pPr rtl="0"/>
          <a:r>
            <a:rPr lang="en-US" dirty="0"/>
            <a:t>How To build processor </a:t>
          </a:r>
        </a:p>
      </dgm:t>
    </dgm:pt>
    <dgm:pt modelId="{A786EE04-B448-4336-8EA9-E347B33D7FC6}" type="parTrans" cxnId="{4BC3BACC-7303-49A0-9221-A6E8E424D73C}">
      <dgm:prSet/>
      <dgm:spPr/>
      <dgm:t>
        <a:bodyPr/>
        <a:lstStyle/>
        <a:p>
          <a:endParaRPr lang="en-US"/>
        </a:p>
      </dgm:t>
    </dgm:pt>
    <dgm:pt modelId="{F25C9E0C-82AE-48C6-8235-C4AD86E6FEF2}" type="sibTrans" cxnId="{4BC3BACC-7303-49A0-9221-A6E8E424D73C}">
      <dgm:prSet/>
      <dgm:spPr/>
      <dgm:t>
        <a:bodyPr/>
        <a:lstStyle/>
        <a:p>
          <a:endParaRPr lang="en-US"/>
        </a:p>
      </dgm:t>
    </dgm:pt>
    <dgm:pt modelId="{CBCAB521-B320-474C-A4E9-8D08A107553E}">
      <dgm:prSet/>
      <dgm:spPr/>
      <dgm:t>
        <a:bodyPr/>
        <a:lstStyle/>
        <a:p>
          <a:pPr rtl="0"/>
          <a:r>
            <a:rPr lang="en-US" dirty="0"/>
            <a:t>ALU</a:t>
          </a:r>
        </a:p>
      </dgm:t>
    </dgm:pt>
    <dgm:pt modelId="{59B95016-0C08-42C1-A1AC-93E127D5597C}" type="parTrans" cxnId="{CC61B81D-5B07-4EAE-8031-BE99D7BBB316}">
      <dgm:prSet/>
      <dgm:spPr/>
      <dgm:t>
        <a:bodyPr/>
        <a:lstStyle/>
        <a:p>
          <a:endParaRPr lang="en-US"/>
        </a:p>
      </dgm:t>
    </dgm:pt>
    <dgm:pt modelId="{C9A47A56-9AD9-44B0-9FB4-B54E2A98C1B4}" type="sibTrans" cxnId="{CC61B81D-5B07-4EAE-8031-BE99D7BBB316}">
      <dgm:prSet/>
      <dgm:spPr/>
      <dgm:t>
        <a:bodyPr/>
        <a:lstStyle/>
        <a:p>
          <a:endParaRPr lang="en-US"/>
        </a:p>
      </dgm:t>
    </dgm:pt>
    <dgm:pt modelId="{55ADAC3C-5E38-4A44-A46A-F5B16366301B}">
      <dgm:prSet/>
      <dgm:spPr/>
      <dgm:t>
        <a:bodyPr/>
        <a:lstStyle/>
        <a:p>
          <a:pPr rtl="0"/>
          <a:r>
            <a:rPr lang="en-US" dirty="0"/>
            <a:t>Machine Language</a:t>
          </a:r>
        </a:p>
      </dgm:t>
    </dgm:pt>
    <dgm:pt modelId="{ACEED077-0E76-4D3B-8AA9-B97AF880C8CE}" type="parTrans" cxnId="{8B6F0A56-457A-4FEC-93A5-3CF76DBB7D50}">
      <dgm:prSet/>
      <dgm:spPr/>
      <dgm:t>
        <a:bodyPr/>
        <a:lstStyle/>
        <a:p>
          <a:endParaRPr lang="en-US"/>
        </a:p>
      </dgm:t>
    </dgm:pt>
    <dgm:pt modelId="{11E624B0-A9A7-4256-9BBC-F7F7D3FDA766}" type="sibTrans" cxnId="{8B6F0A56-457A-4FEC-93A5-3CF76DBB7D50}">
      <dgm:prSet/>
      <dgm:spPr/>
      <dgm:t>
        <a:bodyPr/>
        <a:lstStyle/>
        <a:p>
          <a:endParaRPr lang="en-US"/>
        </a:p>
      </dgm:t>
    </dgm:pt>
    <dgm:pt modelId="{B379CD3F-8AFE-4013-8F7F-B4A4EED3687E}">
      <dgm:prSet/>
      <dgm:spPr/>
      <dgm:t>
        <a:bodyPr/>
        <a:lstStyle/>
        <a:p>
          <a:pPr rtl="0"/>
          <a:r>
            <a:rPr lang="en-US" dirty="0"/>
            <a:t>Parallel Processing</a:t>
          </a:r>
        </a:p>
      </dgm:t>
    </dgm:pt>
    <dgm:pt modelId="{68D599C0-EC57-4BF4-AF08-09281F0779DD}" type="parTrans" cxnId="{7CBAADB4-8CA9-406E-8260-7C683E180262}">
      <dgm:prSet/>
      <dgm:spPr/>
      <dgm:t>
        <a:bodyPr/>
        <a:lstStyle/>
        <a:p>
          <a:endParaRPr lang="en-US"/>
        </a:p>
      </dgm:t>
    </dgm:pt>
    <dgm:pt modelId="{4F38643A-D125-485A-AFBC-B7CAB55ACA94}" type="sibTrans" cxnId="{7CBAADB4-8CA9-406E-8260-7C683E180262}">
      <dgm:prSet/>
      <dgm:spPr/>
      <dgm:t>
        <a:bodyPr/>
        <a:lstStyle/>
        <a:p>
          <a:endParaRPr lang="en-US"/>
        </a:p>
      </dgm:t>
    </dgm:pt>
    <dgm:pt modelId="{A55F4A4F-F4AA-4C32-8ACB-C2FC28D4C4A6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4D0CA9D8-A822-4B9F-A6A8-E845D05EDD73}" type="pres">
      <dgm:prSet presAssocID="{E6FA0E3D-A7FA-4C31-9233-66CBE73FD9A9}" presName="composite" presStyleCnt="0"/>
      <dgm:spPr/>
    </dgm:pt>
    <dgm:pt modelId="{ED8588DB-CB94-4082-9B90-8B4019F37307}" type="pres">
      <dgm:prSet presAssocID="{E6FA0E3D-A7FA-4C31-9233-66CBE73FD9A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6B627B06-D62C-4A2C-BCCE-C1B0C191AAEC}" type="pres">
      <dgm:prSet presAssocID="{E6FA0E3D-A7FA-4C31-9233-66CBE73FD9A9}" presName="desTx" presStyleLbl="alignAccFollowNode1" presStyleIdx="0" presStyleCnt="4">
        <dgm:presLayoutVars>
          <dgm:bulletEnabled val="1"/>
        </dgm:presLayoutVars>
      </dgm:prSet>
      <dgm:spPr/>
    </dgm:pt>
    <dgm:pt modelId="{14DFA5AE-017F-4FC7-9502-42C64E61E537}" type="pres">
      <dgm:prSet presAssocID="{CA71B200-29C3-41CD-94EE-999414BA91E0}" presName="space" presStyleCnt="0"/>
      <dgm:spPr/>
    </dgm:pt>
    <dgm:pt modelId="{086C25B0-1210-4EF8-8587-209B6DCED57F}" type="pres">
      <dgm:prSet presAssocID="{22F9C501-4962-49B0-9850-2BA8F235725E}" presName="composite" presStyleCnt="0"/>
      <dgm:spPr/>
    </dgm:pt>
    <dgm:pt modelId="{3B17688D-D3F6-48A8-9195-6933EE66E605}" type="pres">
      <dgm:prSet presAssocID="{22F9C501-4962-49B0-9850-2BA8F235725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AC3C164-3438-4E32-90D7-2E032410ADD0}" type="pres">
      <dgm:prSet presAssocID="{22F9C501-4962-49B0-9850-2BA8F235725E}" presName="desTx" presStyleLbl="alignAccFollowNode1" presStyleIdx="1" presStyleCnt="4">
        <dgm:presLayoutVars>
          <dgm:bulletEnabled val="1"/>
        </dgm:presLayoutVars>
      </dgm:prSet>
      <dgm:spPr/>
    </dgm:pt>
    <dgm:pt modelId="{325D6BA3-B742-446B-A87D-55C69FDB6EDA}" type="pres">
      <dgm:prSet presAssocID="{1B7BF226-7F9A-4AF5-BC37-DAD94589B0CC}" presName="space" presStyleCnt="0"/>
      <dgm:spPr/>
    </dgm:pt>
    <dgm:pt modelId="{3D25894F-E362-4277-BB4B-F3E70747C6C8}" type="pres">
      <dgm:prSet presAssocID="{9E40BBE7-4DB0-4741-964B-1C0F2202B0B9}" presName="composite" presStyleCnt="0"/>
      <dgm:spPr/>
    </dgm:pt>
    <dgm:pt modelId="{37FF530B-FF56-4F71-B844-D85F3791393A}" type="pres">
      <dgm:prSet presAssocID="{9E40BBE7-4DB0-4741-964B-1C0F2202B0B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2AED051-4D9A-4CC0-83D6-EBD581617E48}" type="pres">
      <dgm:prSet presAssocID="{9E40BBE7-4DB0-4741-964B-1C0F2202B0B9}" presName="desTx" presStyleLbl="alignAccFollowNode1" presStyleIdx="2" presStyleCnt="4">
        <dgm:presLayoutVars>
          <dgm:bulletEnabled val="1"/>
        </dgm:presLayoutVars>
      </dgm:prSet>
      <dgm:spPr/>
    </dgm:pt>
    <dgm:pt modelId="{1E62F12D-FE3E-4A81-A75D-DAA85024EEA2}" type="pres">
      <dgm:prSet presAssocID="{6C09AE61-F6AF-4E8D-9B2E-2299DDB86363}" presName="space" presStyleCnt="0"/>
      <dgm:spPr/>
    </dgm:pt>
    <dgm:pt modelId="{6CA27BE8-53AA-49D6-979A-2B79085BC45B}" type="pres">
      <dgm:prSet presAssocID="{6B6A78D7-A992-460D-BAA1-2C6CD8001960}" presName="composite" presStyleCnt="0"/>
      <dgm:spPr/>
    </dgm:pt>
    <dgm:pt modelId="{61033A25-D137-49BC-A1BD-D1660609AFA0}" type="pres">
      <dgm:prSet presAssocID="{6B6A78D7-A992-460D-BAA1-2C6CD800196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CEECA2F-924C-48B3-9C22-33F21679A539}" type="pres">
      <dgm:prSet presAssocID="{6B6A78D7-A992-460D-BAA1-2C6CD800196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9B3E8C0A-E61C-4E7C-BC87-E4D63D274F58}" type="presOf" srcId="{55ADAC3C-5E38-4A44-A46A-F5B16366301B}" destId="{ECEECA2F-924C-48B3-9C22-33F21679A539}" srcOrd="0" destOrd="2" presId="urn:microsoft.com/office/officeart/2005/8/layout/hList1"/>
    <dgm:cxn modelId="{C253370B-4742-4092-9132-78A7D249966E}" srcId="{22F9C501-4962-49B0-9850-2BA8F235725E}" destId="{9EFB5B3D-6EDD-4F02-89B1-078CB37F78F0}" srcOrd="0" destOrd="0" parTransId="{9DE08CD9-7F44-4038-B28D-5AB872BA2E35}" sibTransId="{B68A8DD3-3D51-46C3-B01F-4A109CD0AC30}"/>
    <dgm:cxn modelId="{1823EC12-25A6-4B91-8DFE-67D88F2441BE}" type="presOf" srcId="{9E40BBE7-4DB0-4741-964B-1C0F2202B0B9}" destId="{37FF530B-FF56-4F71-B844-D85F3791393A}" srcOrd="0" destOrd="0" presId="urn:microsoft.com/office/officeart/2005/8/layout/hList1"/>
    <dgm:cxn modelId="{CC61B81D-5B07-4EAE-8031-BE99D7BBB316}" srcId="{6B6A78D7-A992-460D-BAA1-2C6CD8001960}" destId="{CBCAB521-B320-474C-A4E9-8D08A107553E}" srcOrd="1" destOrd="0" parTransId="{59B95016-0C08-42C1-A1AC-93E127D5597C}" sibTransId="{C9A47A56-9AD9-44B0-9FB4-B54E2A98C1B4}"/>
    <dgm:cxn modelId="{47905123-7464-4A64-980C-3A54DE2FF709}" srcId="{E6FA0E3D-A7FA-4C31-9233-66CBE73FD9A9}" destId="{DFC7325F-1E14-4B74-B58D-2BE3FA899A34}" srcOrd="0" destOrd="0" parTransId="{745CC4DB-E478-49C3-944C-F2FDB677AB04}" sibTransId="{EB85E2D5-66FC-45DB-A654-540A6B982315}"/>
    <dgm:cxn modelId="{C92BB52D-C156-4219-A40E-2D6304331396}" srcId="{9E40BBE7-4DB0-4741-964B-1C0F2202B0B9}" destId="{33B25FAD-E284-4020-8459-9CA2C284F679}" srcOrd="0" destOrd="0" parTransId="{B9276CB9-D3C1-4F2A-ACBB-11ACAD7BFA52}" sibTransId="{7249BB11-AC7D-462F-AE1B-D96E37CB277E}"/>
    <dgm:cxn modelId="{90FEC337-2E2F-437A-8DB6-01B95C151CB4}" type="presOf" srcId="{33B25FAD-E284-4020-8459-9CA2C284F679}" destId="{82AED051-4D9A-4CC0-83D6-EBD581617E48}" srcOrd="0" destOrd="0" presId="urn:microsoft.com/office/officeart/2005/8/layout/hList1"/>
    <dgm:cxn modelId="{BD0B0D5C-CBC1-409A-ADDB-522821BBB67C}" srcId="{22F9C501-4962-49B0-9850-2BA8F235725E}" destId="{7240E1C4-5694-4B5D-B9AF-F5FE8DDFB4EF}" srcOrd="2" destOrd="0" parTransId="{6DEEEDA5-FCE4-4834-BF9C-BED6F3129607}" sibTransId="{3A85A8E4-DE78-42FA-A471-A946F6DF89FF}"/>
    <dgm:cxn modelId="{D1EB5664-1BF1-446E-889E-DA7733102225}" srcId="{98A9883A-5E81-4515-9B40-D2322B1AC3AB}" destId="{6B6A78D7-A992-460D-BAA1-2C6CD8001960}" srcOrd="3" destOrd="0" parTransId="{058A6F9B-D24C-471A-8E68-EE935F5F4B38}" sibTransId="{0845D84F-19CB-4CBD-9CF2-FEBFD20FEF4C}"/>
    <dgm:cxn modelId="{20FC6C68-18EF-4D24-9F7A-E91EB14D315F}" type="presOf" srcId="{E6FA0E3D-A7FA-4C31-9233-66CBE73FD9A9}" destId="{ED8588DB-CB94-4082-9B90-8B4019F37307}" srcOrd="0" destOrd="0" presId="urn:microsoft.com/office/officeart/2005/8/layout/hList1"/>
    <dgm:cxn modelId="{7ACB966A-CA1D-47E6-8F0A-17925233A8C3}" srcId="{98A9883A-5E81-4515-9B40-D2322B1AC3AB}" destId="{22F9C501-4962-49B0-9850-2BA8F235725E}" srcOrd="1" destOrd="0" parTransId="{A7AC1235-7BAF-4430-A839-D34F42BE4E39}" sibTransId="{1B7BF226-7F9A-4AF5-BC37-DAD94589B0CC}"/>
    <dgm:cxn modelId="{66D7246C-CBBA-43A1-8A23-5C47A80C1C6C}" type="presOf" srcId="{6B6A78D7-A992-460D-BAA1-2C6CD8001960}" destId="{61033A25-D137-49BC-A1BD-D1660609AFA0}" srcOrd="0" destOrd="0" presId="urn:microsoft.com/office/officeart/2005/8/layout/hList1"/>
    <dgm:cxn modelId="{8B6F0A56-457A-4FEC-93A5-3CF76DBB7D50}" srcId="{6B6A78D7-A992-460D-BAA1-2C6CD8001960}" destId="{55ADAC3C-5E38-4A44-A46A-F5B16366301B}" srcOrd="2" destOrd="0" parTransId="{ACEED077-0E76-4D3B-8AA9-B97AF880C8CE}" sibTransId="{11E624B0-A9A7-4256-9BBC-F7F7D3FDA766}"/>
    <dgm:cxn modelId="{8BB48A77-1845-42A3-B8EB-E761CC70DBBE}" type="presOf" srcId="{DFC7325F-1E14-4B74-B58D-2BE3FA899A34}" destId="{6B627B06-D62C-4A2C-BCCE-C1B0C191AAEC}" srcOrd="0" destOrd="0" presId="urn:microsoft.com/office/officeart/2005/8/layout/hList1"/>
    <dgm:cxn modelId="{7A894A7A-7297-4A5E-B61E-2D284488C890}" type="presOf" srcId="{98A9883A-5E81-4515-9B40-D2322B1AC3AB}" destId="{A55F4A4F-F4AA-4C32-8ACB-C2FC28D4C4A6}" srcOrd="0" destOrd="0" presId="urn:microsoft.com/office/officeart/2005/8/layout/hList1"/>
    <dgm:cxn modelId="{51C58F8C-706D-4ABB-A031-F29CD52E0654}" type="presOf" srcId="{7240E1C4-5694-4B5D-B9AF-F5FE8DDFB4EF}" destId="{7AC3C164-3438-4E32-90D7-2E032410ADD0}" srcOrd="0" destOrd="2" presId="urn:microsoft.com/office/officeart/2005/8/layout/hList1"/>
    <dgm:cxn modelId="{80B8B68E-3CF1-4633-B2B1-212707F6D9D9}" type="presOf" srcId="{B379CD3F-8AFE-4013-8F7F-B4A4EED3687E}" destId="{ECEECA2F-924C-48B3-9C22-33F21679A539}" srcOrd="0" destOrd="3" presId="urn:microsoft.com/office/officeart/2005/8/layout/hList1"/>
    <dgm:cxn modelId="{97D3E68E-4C4A-4CC1-8C47-8045D1997735}" type="presOf" srcId="{05FE9F68-5239-4056-8E84-122781AA446A}" destId="{6B627B06-D62C-4A2C-BCCE-C1B0C191AAEC}" srcOrd="0" destOrd="1" presId="urn:microsoft.com/office/officeart/2005/8/layout/hList1"/>
    <dgm:cxn modelId="{8B9F0892-F097-4DE6-939E-234FB7F3EC0E}" srcId="{E6FA0E3D-A7FA-4C31-9233-66CBE73FD9A9}" destId="{DB437D03-8E68-4091-A7CF-C9C73AEAD485}" srcOrd="2" destOrd="0" parTransId="{3115EE97-F6F7-4F3E-8305-3F9F41524DA1}" sibTransId="{7662A9E1-D609-4EF8-AA23-0A1F8F5FE410}"/>
    <dgm:cxn modelId="{30CF3A92-D80D-4D49-8783-52665ED40B73}" srcId="{E6FA0E3D-A7FA-4C31-9233-66CBE73FD9A9}" destId="{05FE9F68-5239-4056-8E84-122781AA446A}" srcOrd="1" destOrd="0" parTransId="{7AB4E257-CDAB-4777-8071-2889DDEA1ABF}" sibTransId="{8E45DA50-CD59-4985-923D-EF63CEFF3A8E}"/>
    <dgm:cxn modelId="{7F169795-6FF6-485F-B355-B4521C32160B}" type="presOf" srcId="{CBCAB521-B320-474C-A4E9-8D08A107553E}" destId="{ECEECA2F-924C-48B3-9C22-33F21679A539}" srcOrd="0" destOrd="1" presId="urn:microsoft.com/office/officeart/2005/8/layout/hList1"/>
    <dgm:cxn modelId="{342C8D9D-23CB-4975-81A9-CB3AB6A59269}" type="presOf" srcId="{DB437D03-8E68-4091-A7CF-C9C73AEAD485}" destId="{6B627B06-D62C-4A2C-BCCE-C1B0C191AAEC}" srcOrd="0" destOrd="2" presId="urn:microsoft.com/office/officeart/2005/8/layout/hList1"/>
    <dgm:cxn modelId="{878581A4-E8EF-4348-82DF-B400BB533D34}" type="presOf" srcId="{22F9C501-4962-49B0-9850-2BA8F235725E}" destId="{3B17688D-D3F6-48A8-9195-6933EE66E605}" srcOrd="0" destOrd="0" presId="urn:microsoft.com/office/officeart/2005/8/layout/hList1"/>
    <dgm:cxn modelId="{B3B9B6AD-5E21-4E35-A6AB-B86A19F7472E}" srcId="{22F9C501-4962-49B0-9850-2BA8F235725E}" destId="{2F0A637A-D59F-48D6-BBAD-198952D10F1D}" srcOrd="1" destOrd="0" parTransId="{DB4DE796-464D-4D75-BC74-5BF864071F38}" sibTransId="{7B15CA42-0742-4D3A-89AC-7D8228BA7BFF}"/>
    <dgm:cxn modelId="{F50B00AE-92A3-4E3E-AC79-B80907D05ADF}" srcId="{98A9883A-5E81-4515-9B40-D2322B1AC3AB}" destId="{9E40BBE7-4DB0-4741-964B-1C0F2202B0B9}" srcOrd="2" destOrd="0" parTransId="{0C7C4B5C-0AAB-4F61-93D5-67CE8659F658}" sibTransId="{6C09AE61-F6AF-4E8D-9B2E-2299DDB86363}"/>
    <dgm:cxn modelId="{7CBAADB4-8CA9-406E-8260-7C683E180262}" srcId="{6B6A78D7-A992-460D-BAA1-2C6CD8001960}" destId="{B379CD3F-8AFE-4013-8F7F-B4A4EED3687E}" srcOrd="3" destOrd="0" parTransId="{68D599C0-EC57-4BF4-AF08-09281F0779DD}" sibTransId="{4F38643A-D125-485A-AFBC-B7CAB55ACA94}"/>
    <dgm:cxn modelId="{B122C8C1-38C4-461B-9B65-31CD64CAA889}" type="presOf" srcId="{236C445A-2A54-4B49-BFFC-7EAA6F8C7482}" destId="{ECEECA2F-924C-48B3-9C22-33F21679A539}" srcOrd="0" destOrd="0" presId="urn:microsoft.com/office/officeart/2005/8/layout/hList1"/>
    <dgm:cxn modelId="{AB98B0C7-F3AA-4722-8C3C-5F2E9119FECD}" srcId="{98A9883A-5E81-4515-9B40-D2322B1AC3AB}" destId="{E6FA0E3D-A7FA-4C31-9233-66CBE73FD9A9}" srcOrd="0" destOrd="0" parTransId="{E9F471F6-5709-4119-8B51-957B3CCD45A9}" sibTransId="{CA71B200-29C3-41CD-94EE-999414BA91E0}"/>
    <dgm:cxn modelId="{B9C6E2C9-2A08-447E-BB5B-3B93680182B7}" type="presOf" srcId="{DE31B7EC-DDFE-437D-B9A4-CFCB5BDA0607}" destId="{82AED051-4D9A-4CC0-83D6-EBD581617E48}" srcOrd="0" destOrd="1" presId="urn:microsoft.com/office/officeart/2005/8/layout/hList1"/>
    <dgm:cxn modelId="{4BC3BACC-7303-49A0-9221-A6E8E424D73C}" srcId="{6B6A78D7-A992-460D-BAA1-2C6CD8001960}" destId="{236C445A-2A54-4B49-BFFC-7EAA6F8C7482}" srcOrd="0" destOrd="0" parTransId="{A786EE04-B448-4336-8EA9-E347B33D7FC6}" sibTransId="{F25C9E0C-82AE-48C6-8235-C4AD86E6FEF2}"/>
    <dgm:cxn modelId="{D2962DD1-6827-4CDC-8CCC-C07B9523D8EB}" type="presOf" srcId="{9EFB5B3D-6EDD-4F02-89B1-078CB37F78F0}" destId="{7AC3C164-3438-4E32-90D7-2E032410ADD0}" srcOrd="0" destOrd="0" presId="urn:microsoft.com/office/officeart/2005/8/layout/hList1"/>
    <dgm:cxn modelId="{049355F0-AE8E-42D9-A3C4-8E88A666869C}" srcId="{9E40BBE7-4DB0-4741-964B-1C0F2202B0B9}" destId="{DE31B7EC-DDFE-437D-B9A4-CFCB5BDA0607}" srcOrd="1" destOrd="0" parTransId="{CA557079-950B-43FA-9A2D-92558A2899D5}" sibTransId="{F39C76DB-E92C-4260-B8A5-28C0F9F21B65}"/>
    <dgm:cxn modelId="{7C14B0F6-9489-406D-8A1D-5DDD1EA34FF3}" type="presOf" srcId="{2F0A637A-D59F-48D6-BBAD-198952D10F1D}" destId="{7AC3C164-3438-4E32-90D7-2E032410ADD0}" srcOrd="0" destOrd="1" presId="urn:microsoft.com/office/officeart/2005/8/layout/hList1"/>
    <dgm:cxn modelId="{07598AC8-9B07-40CD-B258-D96A81E4C2A2}" type="presParOf" srcId="{A55F4A4F-F4AA-4C32-8ACB-C2FC28D4C4A6}" destId="{4D0CA9D8-A822-4B9F-A6A8-E845D05EDD73}" srcOrd="0" destOrd="0" presId="urn:microsoft.com/office/officeart/2005/8/layout/hList1"/>
    <dgm:cxn modelId="{65953258-C620-4DEA-8685-2F9CA1BD98F2}" type="presParOf" srcId="{4D0CA9D8-A822-4B9F-A6A8-E845D05EDD73}" destId="{ED8588DB-CB94-4082-9B90-8B4019F37307}" srcOrd="0" destOrd="0" presId="urn:microsoft.com/office/officeart/2005/8/layout/hList1"/>
    <dgm:cxn modelId="{E5C2EE02-AE28-4DDB-8F06-EDC9661FA53D}" type="presParOf" srcId="{4D0CA9D8-A822-4B9F-A6A8-E845D05EDD73}" destId="{6B627B06-D62C-4A2C-BCCE-C1B0C191AAEC}" srcOrd="1" destOrd="0" presId="urn:microsoft.com/office/officeart/2005/8/layout/hList1"/>
    <dgm:cxn modelId="{994667B7-9A8B-4027-A009-56131E078E94}" type="presParOf" srcId="{A55F4A4F-F4AA-4C32-8ACB-C2FC28D4C4A6}" destId="{14DFA5AE-017F-4FC7-9502-42C64E61E537}" srcOrd="1" destOrd="0" presId="urn:microsoft.com/office/officeart/2005/8/layout/hList1"/>
    <dgm:cxn modelId="{3C40CDBB-FE25-414D-AD49-D8EF0C39C51F}" type="presParOf" srcId="{A55F4A4F-F4AA-4C32-8ACB-C2FC28D4C4A6}" destId="{086C25B0-1210-4EF8-8587-209B6DCED57F}" srcOrd="2" destOrd="0" presId="urn:microsoft.com/office/officeart/2005/8/layout/hList1"/>
    <dgm:cxn modelId="{E114074E-07DD-4C86-9C2C-7EA7683A298A}" type="presParOf" srcId="{086C25B0-1210-4EF8-8587-209B6DCED57F}" destId="{3B17688D-D3F6-48A8-9195-6933EE66E605}" srcOrd="0" destOrd="0" presId="urn:microsoft.com/office/officeart/2005/8/layout/hList1"/>
    <dgm:cxn modelId="{7C77DA66-88C7-4A34-BE13-AD7F8A05DE08}" type="presParOf" srcId="{086C25B0-1210-4EF8-8587-209B6DCED57F}" destId="{7AC3C164-3438-4E32-90D7-2E032410ADD0}" srcOrd="1" destOrd="0" presId="urn:microsoft.com/office/officeart/2005/8/layout/hList1"/>
    <dgm:cxn modelId="{E0DF276C-0FF3-4F7E-8680-59E494CC1691}" type="presParOf" srcId="{A55F4A4F-F4AA-4C32-8ACB-C2FC28D4C4A6}" destId="{325D6BA3-B742-446B-A87D-55C69FDB6EDA}" srcOrd="3" destOrd="0" presId="urn:microsoft.com/office/officeart/2005/8/layout/hList1"/>
    <dgm:cxn modelId="{64E6C392-C505-4D2D-AB63-B8B1CA474476}" type="presParOf" srcId="{A55F4A4F-F4AA-4C32-8ACB-C2FC28D4C4A6}" destId="{3D25894F-E362-4277-BB4B-F3E70747C6C8}" srcOrd="4" destOrd="0" presId="urn:microsoft.com/office/officeart/2005/8/layout/hList1"/>
    <dgm:cxn modelId="{66167537-2906-4524-9105-C9836CF1ECB9}" type="presParOf" srcId="{3D25894F-E362-4277-BB4B-F3E70747C6C8}" destId="{37FF530B-FF56-4F71-B844-D85F3791393A}" srcOrd="0" destOrd="0" presId="urn:microsoft.com/office/officeart/2005/8/layout/hList1"/>
    <dgm:cxn modelId="{808E5AC9-0E5D-4AF3-9376-68346E5942CB}" type="presParOf" srcId="{3D25894F-E362-4277-BB4B-F3E70747C6C8}" destId="{82AED051-4D9A-4CC0-83D6-EBD581617E48}" srcOrd="1" destOrd="0" presId="urn:microsoft.com/office/officeart/2005/8/layout/hList1"/>
    <dgm:cxn modelId="{09341530-2A12-4C58-B662-545FA2D3408B}" type="presParOf" srcId="{A55F4A4F-F4AA-4C32-8ACB-C2FC28D4C4A6}" destId="{1E62F12D-FE3E-4A81-A75D-DAA85024EEA2}" srcOrd="5" destOrd="0" presId="urn:microsoft.com/office/officeart/2005/8/layout/hList1"/>
    <dgm:cxn modelId="{4823C2E3-72F8-45FA-BF11-2555698D20ED}" type="presParOf" srcId="{A55F4A4F-F4AA-4C32-8ACB-C2FC28D4C4A6}" destId="{6CA27BE8-53AA-49D6-979A-2B79085BC45B}" srcOrd="6" destOrd="0" presId="urn:microsoft.com/office/officeart/2005/8/layout/hList1"/>
    <dgm:cxn modelId="{D4935636-7835-45E2-B86E-25BB09A81E1C}" type="presParOf" srcId="{6CA27BE8-53AA-49D6-979A-2B79085BC45B}" destId="{61033A25-D137-49BC-A1BD-D1660609AFA0}" srcOrd="0" destOrd="0" presId="urn:microsoft.com/office/officeart/2005/8/layout/hList1"/>
    <dgm:cxn modelId="{278688DD-ECCF-4070-993C-D03F825768FD}" type="presParOf" srcId="{6CA27BE8-53AA-49D6-979A-2B79085BC45B}" destId="{ECEECA2F-924C-48B3-9C22-33F21679A53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33B3B6-A8F5-4EC1-A8B4-98862F0B50F6}">
      <dgm:prSet/>
      <dgm:spPr/>
      <dgm:t>
        <a:bodyPr/>
        <a:lstStyle/>
        <a:p>
          <a:pPr rtl="0"/>
          <a:r>
            <a:rPr lang="en-US" dirty="0"/>
            <a:t>System Analysis</a:t>
          </a:r>
        </a:p>
      </dgm:t>
    </dgm:pt>
    <dgm:pt modelId="{6BA37517-DD73-46BD-8F69-A9A456CB7B54}" type="parTrans" cxnId="{0C57EA19-BFFD-4592-92FA-FA1E08671AC8}">
      <dgm:prSet/>
      <dgm:spPr/>
      <dgm:t>
        <a:bodyPr/>
        <a:lstStyle/>
        <a:p>
          <a:endParaRPr lang="en-US"/>
        </a:p>
      </dgm:t>
    </dgm:pt>
    <dgm:pt modelId="{2BB4CCB2-8E2B-4E47-BD32-3F5A6046C0D1}" type="sibTrans" cxnId="{0C57EA19-BFFD-4592-92FA-FA1E08671AC8}">
      <dgm:prSet/>
      <dgm:spPr/>
      <dgm:t>
        <a:bodyPr/>
        <a:lstStyle/>
        <a:p>
          <a:endParaRPr lang="en-US"/>
        </a:p>
      </dgm:t>
    </dgm:pt>
    <dgm:pt modelId="{15F49783-CD66-42A0-8743-6109019650ED}">
      <dgm:prSet/>
      <dgm:spPr/>
      <dgm:t>
        <a:bodyPr/>
        <a:lstStyle/>
        <a:p>
          <a:pPr rtl="0"/>
          <a:r>
            <a:rPr lang="en-US" dirty="0"/>
            <a:t>Database Systems</a:t>
          </a:r>
        </a:p>
      </dgm:t>
    </dgm:pt>
    <dgm:pt modelId="{3E583B3C-1774-4869-8083-D735C86B30D3}" type="parTrans" cxnId="{B842B47A-3942-4DA2-873A-DDF396306F61}">
      <dgm:prSet/>
      <dgm:spPr/>
      <dgm:t>
        <a:bodyPr/>
        <a:lstStyle/>
        <a:p>
          <a:endParaRPr lang="en-US"/>
        </a:p>
      </dgm:t>
    </dgm:pt>
    <dgm:pt modelId="{3A480891-D52D-45ED-AAE1-DFE516FE47DA}" type="sibTrans" cxnId="{B842B47A-3942-4DA2-873A-DDF396306F61}">
      <dgm:prSet/>
      <dgm:spPr/>
      <dgm:t>
        <a:bodyPr/>
        <a:lstStyle/>
        <a:p>
          <a:endParaRPr lang="en-US"/>
        </a:p>
      </dgm:t>
    </dgm:pt>
    <dgm:pt modelId="{EC6712DE-994C-4994-B2DB-B62F21C76168}">
      <dgm:prSet/>
      <dgm:spPr/>
      <dgm:t>
        <a:bodyPr/>
        <a:lstStyle/>
        <a:p>
          <a:pPr rtl="0"/>
          <a:r>
            <a:rPr lang="en-US" dirty="0"/>
            <a:t>Compilers</a:t>
          </a:r>
        </a:p>
      </dgm:t>
    </dgm:pt>
    <dgm:pt modelId="{2794655C-ACA1-4AA8-9BC8-895224DCB3EE}" type="parTrans" cxnId="{C93FBEB1-E150-4DA7-9379-8075C7481EA9}">
      <dgm:prSet/>
      <dgm:spPr/>
      <dgm:t>
        <a:bodyPr/>
        <a:lstStyle/>
        <a:p>
          <a:endParaRPr lang="en-US"/>
        </a:p>
      </dgm:t>
    </dgm:pt>
    <dgm:pt modelId="{46CAEB01-5E6C-456B-BFD6-692A8E3EDB50}" type="sibTrans" cxnId="{C93FBEB1-E150-4DA7-9379-8075C7481EA9}">
      <dgm:prSet/>
      <dgm:spPr/>
      <dgm:t>
        <a:bodyPr/>
        <a:lstStyle/>
        <a:p>
          <a:endParaRPr lang="en-US"/>
        </a:p>
      </dgm:t>
    </dgm:pt>
    <dgm:pt modelId="{25FEA126-909F-406B-95D3-98180F92578E}">
      <dgm:prSet/>
      <dgm:spPr/>
      <dgm:t>
        <a:bodyPr/>
        <a:lstStyle/>
        <a:p>
          <a:pPr rtl="0"/>
          <a:r>
            <a:rPr lang="en-US" dirty="0"/>
            <a:t>Programming Language</a:t>
          </a:r>
        </a:p>
      </dgm:t>
    </dgm:pt>
    <dgm:pt modelId="{78382836-EE69-4B24-BC6C-128EFA48C67A}" type="parTrans" cxnId="{9D284030-7B1A-4B9C-B777-0D2DA0C86B06}">
      <dgm:prSet/>
      <dgm:spPr/>
      <dgm:t>
        <a:bodyPr/>
        <a:lstStyle/>
        <a:p>
          <a:endParaRPr lang="en-US"/>
        </a:p>
      </dgm:t>
    </dgm:pt>
    <dgm:pt modelId="{CED1888A-86F9-4F81-93AC-E7979BAF1D3B}" type="sibTrans" cxnId="{9D284030-7B1A-4B9C-B777-0D2DA0C86B06}">
      <dgm:prSet/>
      <dgm:spPr/>
      <dgm:t>
        <a:bodyPr/>
        <a:lstStyle/>
        <a:p>
          <a:endParaRPr lang="en-US"/>
        </a:p>
      </dgm:t>
    </dgm:pt>
    <dgm:pt modelId="{AA2D2CE3-66E4-421B-8A28-D661D2106C90}">
      <dgm:prSet/>
      <dgm:spPr/>
      <dgm:t>
        <a:bodyPr/>
        <a:lstStyle/>
        <a:p>
          <a:pPr rtl="0"/>
          <a:r>
            <a:rPr lang="en-US" dirty="0" err="1"/>
            <a:t>Assemply</a:t>
          </a:r>
          <a:endParaRPr lang="en-US" dirty="0"/>
        </a:p>
      </dgm:t>
    </dgm:pt>
    <dgm:pt modelId="{EB6CDD1F-5C25-4DF2-92E9-10862D2F5632}" type="parTrans" cxnId="{ACC13AD7-7D73-45C2-A470-64B2D49A227A}">
      <dgm:prSet/>
      <dgm:spPr/>
      <dgm:t>
        <a:bodyPr/>
        <a:lstStyle/>
        <a:p>
          <a:endParaRPr lang="en-US"/>
        </a:p>
      </dgm:t>
    </dgm:pt>
    <dgm:pt modelId="{01C8B5DA-FAAE-45E0-9C78-E0A3151387EE}" type="sibTrans" cxnId="{ACC13AD7-7D73-45C2-A470-64B2D49A227A}">
      <dgm:prSet/>
      <dgm:spPr/>
      <dgm:t>
        <a:bodyPr/>
        <a:lstStyle/>
        <a:p>
          <a:endParaRPr lang="en-US"/>
        </a:p>
      </dgm:t>
    </dgm:pt>
    <dgm:pt modelId="{5A11E99A-D4BA-4574-9241-FF72EB4773EE}">
      <dgm:prSet/>
      <dgm:spPr/>
      <dgm:t>
        <a:bodyPr/>
        <a:lstStyle/>
        <a:p>
          <a:pPr rtl="0"/>
          <a:r>
            <a:rPr lang="en-US" dirty="0" err="1"/>
            <a:t>c++</a:t>
          </a:r>
          <a:endParaRPr lang="en-US" dirty="0"/>
        </a:p>
      </dgm:t>
    </dgm:pt>
    <dgm:pt modelId="{CB97C556-118F-4881-A062-787A57830D28}" type="parTrans" cxnId="{A99910A0-3D05-4E28-BDCE-7BBDC6F8F42B}">
      <dgm:prSet/>
      <dgm:spPr/>
      <dgm:t>
        <a:bodyPr/>
        <a:lstStyle/>
        <a:p>
          <a:endParaRPr lang="en-US"/>
        </a:p>
      </dgm:t>
    </dgm:pt>
    <dgm:pt modelId="{6930E25E-5202-4AE4-ADEE-1FB60656DEAA}" type="sibTrans" cxnId="{A99910A0-3D05-4E28-BDCE-7BBDC6F8F42B}">
      <dgm:prSet/>
      <dgm:spPr/>
      <dgm:t>
        <a:bodyPr/>
        <a:lstStyle/>
        <a:p>
          <a:endParaRPr lang="en-US"/>
        </a:p>
      </dgm:t>
    </dgm:pt>
    <dgm:pt modelId="{51EDE60F-439C-4546-BFC0-9B23B4A6A21A}">
      <dgm:prSet/>
      <dgm:spPr/>
      <dgm:t>
        <a:bodyPr/>
        <a:lstStyle/>
        <a:p>
          <a:pPr rtl="0"/>
          <a:r>
            <a:rPr lang="en-US" dirty="0"/>
            <a:t> visual basic</a:t>
          </a:r>
        </a:p>
      </dgm:t>
    </dgm:pt>
    <dgm:pt modelId="{E836FBF5-60E8-4443-A031-1C2C45D35770}" type="parTrans" cxnId="{31DF03CC-2628-40F5-BE50-11C3D100D288}">
      <dgm:prSet/>
      <dgm:spPr/>
      <dgm:t>
        <a:bodyPr/>
        <a:lstStyle/>
        <a:p>
          <a:endParaRPr lang="en-US"/>
        </a:p>
      </dgm:t>
    </dgm:pt>
    <dgm:pt modelId="{88295ED8-8CA3-4F66-8104-E8D9C8AAA71D}" type="sibTrans" cxnId="{31DF03CC-2628-40F5-BE50-11C3D100D288}">
      <dgm:prSet/>
      <dgm:spPr/>
      <dgm:t>
        <a:bodyPr/>
        <a:lstStyle/>
        <a:p>
          <a:endParaRPr lang="en-US"/>
        </a:p>
      </dgm:t>
    </dgm:pt>
    <dgm:pt modelId="{13831E09-061B-4907-853A-63B7AD5E8BF9}">
      <dgm:prSet/>
      <dgm:spPr/>
      <dgm:t>
        <a:bodyPr/>
        <a:lstStyle/>
        <a:p>
          <a:pPr rtl="0"/>
          <a:r>
            <a:rPr lang="en-US" dirty="0"/>
            <a:t>Java</a:t>
          </a:r>
        </a:p>
      </dgm:t>
    </dgm:pt>
    <dgm:pt modelId="{AECF85D8-3F45-41C7-9177-2FDC3E6DE9DB}" type="parTrans" cxnId="{F7458C92-4F26-411A-B663-3485C85F69C7}">
      <dgm:prSet/>
      <dgm:spPr/>
      <dgm:t>
        <a:bodyPr/>
        <a:lstStyle/>
        <a:p>
          <a:endParaRPr lang="en-US"/>
        </a:p>
      </dgm:t>
    </dgm:pt>
    <dgm:pt modelId="{953C5EB5-99B1-4BE7-BA70-90301A3A32B0}" type="sibTrans" cxnId="{F7458C92-4F26-411A-B663-3485C85F69C7}">
      <dgm:prSet/>
      <dgm:spPr/>
      <dgm:t>
        <a:bodyPr/>
        <a:lstStyle/>
        <a:p>
          <a:endParaRPr lang="en-US"/>
        </a:p>
      </dgm:t>
    </dgm:pt>
    <dgm:pt modelId="{B9D4E4AF-FD75-4B92-BFFB-39F28100F056}">
      <dgm:prSet/>
      <dgm:spPr/>
      <dgm:t>
        <a:bodyPr/>
        <a:lstStyle/>
        <a:p>
          <a:pPr rtl="0"/>
          <a:r>
            <a:rPr lang="en-US" dirty="0"/>
            <a:t>Oracle</a:t>
          </a:r>
        </a:p>
      </dgm:t>
    </dgm:pt>
    <dgm:pt modelId="{38331931-0102-485C-B25C-7345B38A87DD}" type="parTrans" cxnId="{871490C6-3A20-4DA0-ABA7-6ACD18BA10A0}">
      <dgm:prSet/>
      <dgm:spPr/>
      <dgm:t>
        <a:bodyPr/>
        <a:lstStyle/>
        <a:p>
          <a:endParaRPr lang="en-US"/>
        </a:p>
      </dgm:t>
    </dgm:pt>
    <dgm:pt modelId="{DB3FC36C-A26D-4503-B68B-9F88BD81F433}" type="sibTrans" cxnId="{871490C6-3A20-4DA0-ABA7-6ACD18BA10A0}">
      <dgm:prSet/>
      <dgm:spPr/>
      <dgm:t>
        <a:bodyPr/>
        <a:lstStyle/>
        <a:p>
          <a:endParaRPr lang="en-US"/>
        </a:p>
      </dgm:t>
    </dgm:pt>
    <dgm:pt modelId="{05E4E00F-D182-41E2-9396-E8A7C1D475B7}">
      <dgm:prSet/>
      <dgm:spPr/>
      <dgm:t>
        <a:bodyPr/>
        <a:lstStyle/>
        <a:p>
          <a:pPr rtl="0"/>
          <a:r>
            <a:rPr lang="en-US" dirty="0"/>
            <a:t>Prolog</a:t>
          </a:r>
        </a:p>
      </dgm:t>
    </dgm:pt>
    <dgm:pt modelId="{6EBDE965-4C5E-4FC0-91A7-3799EFA63C04}" type="parTrans" cxnId="{0190206C-14FD-4EB3-BE7C-D7008EBE1E6A}">
      <dgm:prSet/>
      <dgm:spPr/>
      <dgm:t>
        <a:bodyPr/>
        <a:lstStyle/>
        <a:p>
          <a:endParaRPr lang="en-US"/>
        </a:p>
      </dgm:t>
    </dgm:pt>
    <dgm:pt modelId="{E1B70FE2-C681-4FDC-85A6-70743AC36A20}" type="sibTrans" cxnId="{0190206C-14FD-4EB3-BE7C-D7008EBE1E6A}">
      <dgm:prSet/>
      <dgm:spPr/>
      <dgm:t>
        <a:bodyPr/>
        <a:lstStyle/>
        <a:p>
          <a:endParaRPr lang="en-US"/>
        </a:p>
      </dgm:t>
    </dgm:pt>
    <dgm:pt modelId="{17CC1AD7-3349-4EDD-9DFB-F56E00C95685}">
      <dgm:prSet/>
      <dgm:spPr/>
      <dgm:t>
        <a:bodyPr/>
        <a:lstStyle/>
        <a:p>
          <a:pPr rtl="0"/>
          <a:r>
            <a:rPr lang="en-US" dirty="0"/>
            <a:t>Understand System</a:t>
          </a:r>
        </a:p>
      </dgm:t>
    </dgm:pt>
    <dgm:pt modelId="{E5EB111B-85FE-4BD7-AB68-755D2D85AEEB}" type="parTrans" cxnId="{875C5E7C-2431-4F56-98DB-78716FAF87C0}">
      <dgm:prSet/>
      <dgm:spPr/>
      <dgm:t>
        <a:bodyPr/>
        <a:lstStyle/>
        <a:p>
          <a:endParaRPr lang="en-US"/>
        </a:p>
      </dgm:t>
    </dgm:pt>
    <dgm:pt modelId="{5FF29AD0-F6DF-4A5F-AD6B-61487B31E134}" type="sibTrans" cxnId="{875C5E7C-2431-4F56-98DB-78716FAF87C0}">
      <dgm:prSet/>
      <dgm:spPr/>
      <dgm:t>
        <a:bodyPr/>
        <a:lstStyle/>
        <a:p>
          <a:endParaRPr lang="en-US"/>
        </a:p>
      </dgm:t>
    </dgm:pt>
    <dgm:pt modelId="{9D752225-CDE5-41A0-AF61-424C31DA3F91}">
      <dgm:prSet/>
      <dgm:spPr/>
      <dgm:t>
        <a:bodyPr/>
        <a:lstStyle/>
        <a:p>
          <a:pPr rtl="0"/>
          <a:r>
            <a:rPr lang="en-US" dirty="0"/>
            <a:t>Modeling Different Processes</a:t>
          </a:r>
        </a:p>
      </dgm:t>
    </dgm:pt>
    <dgm:pt modelId="{36D232D4-306C-4714-AE79-E586065ABB52}" type="parTrans" cxnId="{AC8AC72A-D6E4-4C23-B5B2-638378995B76}">
      <dgm:prSet/>
      <dgm:spPr/>
      <dgm:t>
        <a:bodyPr/>
        <a:lstStyle/>
        <a:p>
          <a:endParaRPr lang="en-US"/>
        </a:p>
      </dgm:t>
    </dgm:pt>
    <dgm:pt modelId="{542A0352-DFE5-4BAA-A3C3-EF47F106C64D}" type="sibTrans" cxnId="{AC8AC72A-D6E4-4C23-B5B2-638378995B76}">
      <dgm:prSet/>
      <dgm:spPr/>
      <dgm:t>
        <a:bodyPr/>
        <a:lstStyle/>
        <a:p>
          <a:endParaRPr lang="en-US"/>
        </a:p>
      </dgm:t>
    </dgm:pt>
    <dgm:pt modelId="{ED87F825-FEEA-4F2A-8BDE-7348253FD699}">
      <dgm:prSet/>
      <dgm:spPr/>
      <dgm:t>
        <a:bodyPr/>
        <a:lstStyle/>
        <a:p>
          <a:pPr rtl="0"/>
          <a:r>
            <a:rPr lang="en-US" dirty="0"/>
            <a:t>Big Data</a:t>
          </a:r>
        </a:p>
      </dgm:t>
    </dgm:pt>
    <dgm:pt modelId="{42D7A11E-8135-47D1-B8AA-3D8E959EBDDF}" type="parTrans" cxnId="{AD540E84-510E-4EE2-BB5E-92E2668C37CB}">
      <dgm:prSet/>
      <dgm:spPr/>
      <dgm:t>
        <a:bodyPr/>
        <a:lstStyle/>
        <a:p>
          <a:endParaRPr lang="en-US"/>
        </a:p>
      </dgm:t>
    </dgm:pt>
    <dgm:pt modelId="{21C413E8-87C8-40B2-90EB-C89CA14F1E26}" type="sibTrans" cxnId="{AD540E84-510E-4EE2-BB5E-92E2668C37CB}">
      <dgm:prSet/>
      <dgm:spPr/>
      <dgm:t>
        <a:bodyPr/>
        <a:lstStyle/>
        <a:p>
          <a:endParaRPr lang="en-US"/>
        </a:p>
      </dgm:t>
    </dgm:pt>
    <dgm:pt modelId="{7B2AF4A4-FFCC-4724-A2F4-6DC0F9124C11}">
      <dgm:prSet/>
      <dgm:spPr/>
      <dgm:t>
        <a:bodyPr/>
        <a:lstStyle/>
        <a:p>
          <a:pPr rtl="0"/>
          <a:r>
            <a:rPr lang="en-US" dirty="0"/>
            <a:t>Social Media</a:t>
          </a:r>
        </a:p>
      </dgm:t>
    </dgm:pt>
    <dgm:pt modelId="{17E5B13A-0398-49B5-BB07-AC14B36CB7BD}" type="parTrans" cxnId="{531E30D8-C0A0-4075-BED4-9579B4EF25A7}">
      <dgm:prSet/>
      <dgm:spPr/>
      <dgm:t>
        <a:bodyPr/>
        <a:lstStyle/>
        <a:p>
          <a:endParaRPr lang="en-US"/>
        </a:p>
      </dgm:t>
    </dgm:pt>
    <dgm:pt modelId="{865F7BBD-2F01-42C0-B4A2-86EC2CB5C6A7}" type="sibTrans" cxnId="{531E30D8-C0A0-4075-BED4-9579B4EF25A7}">
      <dgm:prSet/>
      <dgm:spPr/>
      <dgm:t>
        <a:bodyPr/>
        <a:lstStyle/>
        <a:p>
          <a:endParaRPr lang="en-US"/>
        </a:p>
      </dgm:t>
    </dgm:pt>
    <dgm:pt modelId="{AC0C032F-0A52-4AD0-B858-D5740A7D877A}">
      <dgm:prSet/>
      <dgm:spPr/>
      <dgm:t>
        <a:bodyPr/>
        <a:lstStyle/>
        <a:p>
          <a:pPr rtl="0"/>
          <a:r>
            <a:rPr lang="en-US" dirty="0"/>
            <a:t>Banking System</a:t>
          </a:r>
        </a:p>
      </dgm:t>
    </dgm:pt>
    <dgm:pt modelId="{3AA19E06-0330-44E6-981C-ED9B48F58DC6}" type="parTrans" cxnId="{64E55439-B135-469C-8B37-246C90CD0CA7}">
      <dgm:prSet/>
      <dgm:spPr/>
      <dgm:t>
        <a:bodyPr/>
        <a:lstStyle/>
        <a:p>
          <a:endParaRPr lang="en-US"/>
        </a:p>
      </dgm:t>
    </dgm:pt>
    <dgm:pt modelId="{FEF061D0-E577-4363-ABA8-20005E9206BF}" type="sibTrans" cxnId="{64E55439-B135-469C-8B37-246C90CD0CA7}">
      <dgm:prSet/>
      <dgm:spPr/>
      <dgm:t>
        <a:bodyPr/>
        <a:lstStyle/>
        <a:p>
          <a:endParaRPr lang="en-US"/>
        </a:p>
      </dgm:t>
    </dgm:pt>
    <dgm:pt modelId="{B6167C13-903A-4962-9A8A-B1D65C9D93F1}">
      <dgm:prSet/>
      <dgm:spPr/>
      <dgm:t>
        <a:bodyPr/>
        <a:lstStyle/>
        <a:p>
          <a:pPr rtl="0"/>
          <a:r>
            <a:rPr lang="en-US" dirty="0"/>
            <a:t>Search Engines</a:t>
          </a:r>
        </a:p>
      </dgm:t>
    </dgm:pt>
    <dgm:pt modelId="{DBF51A4B-1925-47D2-B7DB-83AA11E46607}" type="parTrans" cxnId="{2FB905D6-455A-4FAF-A245-0A6094B9852B}">
      <dgm:prSet/>
      <dgm:spPr/>
      <dgm:t>
        <a:bodyPr/>
        <a:lstStyle/>
        <a:p>
          <a:endParaRPr lang="en-US"/>
        </a:p>
      </dgm:t>
    </dgm:pt>
    <dgm:pt modelId="{19F15F5E-291D-40EC-AFC3-042A32CE1647}" type="sibTrans" cxnId="{2FB905D6-455A-4FAF-A245-0A6094B9852B}">
      <dgm:prSet/>
      <dgm:spPr/>
      <dgm:t>
        <a:bodyPr/>
        <a:lstStyle/>
        <a:p>
          <a:endParaRPr lang="en-US"/>
        </a:p>
      </dgm:t>
    </dgm:pt>
    <dgm:pt modelId="{31276684-7F2B-4CDE-BD85-C45B3BE5DF27}">
      <dgm:prSet/>
      <dgm:spPr/>
      <dgm:t>
        <a:bodyPr/>
        <a:lstStyle/>
        <a:p>
          <a:pPr rtl="0"/>
          <a:r>
            <a:rPr lang="en-US" dirty="0"/>
            <a:t>Syntax </a:t>
          </a:r>
        </a:p>
      </dgm:t>
    </dgm:pt>
    <dgm:pt modelId="{A4A2C1CB-29E3-49CC-8CB1-6034BC8B27B7}" type="parTrans" cxnId="{2E421E7B-248A-4BE9-931C-8168FF19E4D9}">
      <dgm:prSet/>
      <dgm:spPr/>
      <dgm:t>
        <a:bodyPr/>
        <a:lstStyle/>
        <a:p>
          <a:endParaRPr lang="en-US"/>
        </a:p>
      </dgm:t>
    </dgm:pt>
    <dgm:pt modelId="{C22BC106-0BC3-46FC-8F85-8F4704C94D17}" type="sibTrans" cxnId="{2E421E7B-248A-4BE9-931C-8168FF19E4D9}">
      <dgm:prSet/>
      <dgm:spPr/>
      <dgm:t>
        <a:bodyPr/>
        <a:lstStyle/>
        <a:p>
          <a:endParaRPr lang="en-US"/>
        </a:p>
      </dgm:t>
    </dgm:pt>
    <dgm:pt modelId="{FE9B167D-5CA0-4E3B-8526-74C1E060B25F}">
      <dgm:prSet/>
      <dgm:spPr/>
      <dgm:t>
        <a:bodyPr/>
        <a:lstStyle/>
        <a:p>
          <a:pPr rtl="0"/>
          <a:r>
            <a:rPr lang="en-US" dirty="0"/>
            <a:t>Semantics </a:t>
          </a:r>
        </a:p>
      </dgm:t>
    </dgm:pt>
    <dgm:pt modelId="{6223E3F1-C045-497C-AE63-9852F0256470}" type="parTrans" cxnId="{42F802E2-535B-4A56-AB4F-1055F0F28A96}">
      <dgm:prSet/>
      <dgm:spPr/>
      <dgm:t>
        <a:bodyPr/>
        <a:lstStyle/>
        <a:p>
          <a:endParaRPr lang="en-US"/>
        </a:p>
      </dgm:t>
    </dgm:pt>
    <dgm:pt modelId="{A04C5656-CB2F-40CD-8547-A16F689DAC96}" type="sibTrans" cxnId="{42F802E2-535B-4A56-AB4F-1055F0F28A96}">
      <dgm:prSet/>
      <dgm:spPr/>
      <dgm:t>
        <a:bodyPr/>
        <a:lstStyle/>
        <a:p>
          <a:endParaRPr lang="en-US"/>
        </a:p>
      </dgm:t>
    </dgm:pt>
    <dgm:pt modelId="{CEE802BE-51D9-4F10-BED4-CDAD382F8418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46C20792-F585-43B0-B297-CF08C7355137}" type="pres">
      <dgm:prSet presAssocID="{7833B3B6-A8F5-4EC1-A8B4-98862F0B50F6}" presName="composite" presStyleCnt="0"/>
      <dgm:spPr/>
    </dgm:pt>
    <dgm:pt modelId="{6A904158-994E-4D52-A769-55758DD70676}" type="pres">
      <dgm:prSet presAssocID="{7833B3B6-A8F5-4EC1-A8B4-98862F0B50F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36978A9-8A1E-4356-9D77-C9E2D090AEED}" type="pres">
      <dgm:prSet presAssocID="{7833B3B6-A8F5-4EC1-A8B4-98862F0B50F6}" presName="desTx" presStyleLbl="alignAccFollowNode1" presStyleIdx="0" presStyleCnt="4">
        <dgm:presLayoutVars>
          <dgm:bulletEnabled val="1"/>
        </dgm:presLayoutVars>
      </dgm:prSet>
      <dgm:spPr/>
    </dgm:pt>
    <dgm:pt modelId="{DC060299-621C-4E4D-AE51-14D43E81D649}" type="pres">
      <dgm:prSet presAssocID="{2BB4CCB2-8E2B-4E47-BD32-3F5A6046C0D1}" presName="space" presStyleCnt="0"/>
      <dgm:spPr/>
    </dgm:pt>
    <dgm:pt modelId="{BC020C42-E337-4170-B99A-C2E3E239254D}" type="pres">
      <dgm:prSet presAssocID="{15F49783-CD66-42A0-8743-6109019650ED}" presName="composite" presStyleCnt="0"/>
      <dgm:spPr/>
    </dgm:pt>
    <dgm:pt modelId="{C5CF757A-8680-4BB4-9243-B9DC842023A3}" type="pres">
      <dgm:prSet presAssocID="{15F49783-CD66-42A0-8743-6109019650E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F1C119F-EB1D-40BD-930E-3DEDBE4A43BE}" type="pres">
      <dgm:prSet presAssocID="{15F49783-CD66-42A0-8743-6109019650ED}" presName="desTx" presStyleLbl="alignAccFollowNode1" presStyleIdx="1" presStyleCnt="4">
        <dgm:presLayoutVars>
          <dgm:bulletEnabled val="1"/>
        </dgm:presLayoutVars>
      </dgm:prSet>
      <dgm:spPr/>
    </dgm:pt>
    <dgm:pt modelId="{F75524A0-94E4-4E21-A2F7-EF91461783DD}" type="pres">
      <dgm:prSet presAssocID="{3A480891-D52D-45ED-AAE1-DFE516FE47DA}" presName="space" presStyleCnt="0"/>
      <dgm:spPr/>
    </dgm:pt>
    <dgm:pt modelId="{64715C6D-7E51-458C-B7FB-7ADB07D975F3}" type="pres">
      <dgm:prSet presAssocID="{EC6712DE-994C-4994-B2DB-B62F21C76168}" presName="composite" presStyleCnt="0"/>
      <dgm:spPr/>
    </dgm:pt>
    <dgm:pt modelId="{9FA223C7-3CA2-4B61-9484-96E9983B132A}" type="pres">
      <dgm:prSet presAssocID="{EC6712DE-994C-4994-B2DB-B62F21C7616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5D61B2B-EC2D-4612-B176-EFB9A69CE918}" type="pres">
      <dgm:prSet presAssocID="{EC6712DE-994C-4994-B2DB-B62F21C76168}" presName="desTx" presStyleLbl="alignAccFollowNode1" presStyleIdx="2" presStyleCnt="4">
        <dgm:presLayoutVars>
          <dgm:bulletEnabled val="1"/>
        </dgm:presLayoutVars>
      </dgm:prSet>
      <dgm:spPr/>
    </dgm:pt>
    <dgm:pt modelId="{754DD27C-AAC1-4D26-B352-822584CDEE6B}" type="pres">
      <dgm:prSet presAssocID="{46CAEB01-5E6C-456B-BFD6-692A8E3EDB50}" presName="space" presStyleCnt="0"/>
      <dgm:spPr/>
    </dgm:pt>
    <dgm:pt modelId="{C5298195-3EE9-47E0-B995-FCBC8671D5B2}" type="pres">
      <dgm:prSet presAssocID="{25FEA126-909F-406B-95D3-98180F92578E}" presName="composite" presStyleCnt="0"/>
      <dgm:spPr/>
    </dgm:pt>
    <dgm:pt modelId="{924B39F8-F98E-4D80-A723-DEB9EB71D24D}" type="pres">
      <dgm:prSet presAssocID="{25FEA126-909F-406B-95D3-98180F92578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BD20C17-8429-4718-8E71-2414208D48BC}" type="pres">
      <dgm:prSet presAssocID="{25FEA126-909F-406B-95D3-98180F92578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AF26040C-9EB2-40EB-86AC-CFCBB79D7BC2}" type="presOf" srcId="{15F49783-CD66-42A0-8743-6109019650ED}" destId="{C5CF757A-8680-4BB4-9243-B9DC842023A3}" srcOrd="0" destOrd="0" presId="urn:microsoft.com/office/officeart/2005/8/layout/hList1"/>
    <dgm:cxn modelId="{0C57EA19-BFFD-4592-92FA-FA1E08671AC8}" srcId="{98A9883A-5E81-4515-9B40-D2322B1AC3AB}" destId="{7833B3B6-A8F5-4EC1-A8B4-98862F0B50F6}" srcOrd="0" destOrd="0" parTransId="{6BA37517-DD73-46BD-8F69-A9A456CB7B54}" sibTransId="{2BB4CCB2-8E2B-4E47-BD32-3F5A6046C0D1}"/>
    <dgm:cxn modelId="{AC8AC72A-D6E4-4C23-B5B2-638378995B76}" srcId="{7833B3B6-A8F5-4EC1-A8B4-98862F0B50F6}" destId="{9D752225-CDE5-41A0-AF61-424C31DA3F91}" srcOrd="1" destOrd="0" parTransId="{36D232D4-306C-4714-AE79-E586065ABB52}" sibTransId="{542A0352-DFE5-4BAA-A3C3-EF47F106C64D}"/>
    <dgm:cxn modelId="{6526DA2F-8557-4691-8181-C3FAF771D8FB}" type="presOf" srcId="{51EDE60F-439C-4546-BFC0-9B23B4A6A21A}" destId="{7BD20C17-8429-4718-8E71-2414208D48BC}" srcOrd="0" destOrd="2" presId="urn:microsoft.com/office/officeart/2005/8/layout/hList1"/>
    <dgm:cxn modelId="{9D284030-7B1A-4B9C-B777-0D2DA0C86B06}" srcId="{98A9883A-5E81-4515-9B40-D2322B1AC3AB}" destId="{25FEA126-909F-406B-95D3-98180F92578E}" srcOrd="3" destOrd="0" parTransId="{78382836-EE69-4B24-BC6C-128EFA48C67A}" sibTransId="{CED1888A-86F9-4F81-93AC-E7979BAF1D3B}"/>
    <dgm:cxn modelId="{4590C630-5368-4C92-87D1-C60851A77174}" type="presOf" srcId="{98A9883A-5E81-4515-9B40-D2322B1AC3AB}" destId="{CEE802BE-51D9-4F10-BED4-CDAD382F8418}" srcOrd="0" destOrd="0" presId="urn:microsoft.com/office/officeart/2005/8/layout/hList1"/>
    <dgm:cxn modelId="{C168E938-4BC7-40C2-886B-65309DACF9EE}" type="presOf" srcId="{AC0C032F-0A52-4AD0-B858-D5740A7D877A}" destId="{DF1C119F-EB1D-40BD-930E-3DEDBE4A43BE}" srcOrd="0" destOrd="3" presId="urn:microsoft.com/office/officeart/2005/8/layout/hList1"/>
    <dgm:cxn modelId="{64E55439-B135-469C-8B37-246C90CD0CA7}" srcId="{15F49783-CD66-42A0-8743-6109019650ED}" destId="{AC0C032F-0A52-4AD0-B858-D5740A7D877A}" srcOrd="3" destOrd="0" parTransId="{3AA19E06-0330-44E6-981C-ED9B48F58DC6}" sibTransId="{FEF061D0-E577-4363-ABA8-20005E9206BF}"/>
    <dgm:cxn modelId="{0AE7E63D-6146-4CC4-97A4-73789902A090}" type="presOf" srcId="{9D752225-CDE5-41A0-AF61-424C31DA3F91}" destId="{D36978A9-8A1E-4356-9D77-C9E2D090AEED}" srcOrd="0" destOrd="1" presId="urn:microsoft.com/office/officeart/2005/8/layout/hList1"/>
    <dgm:cxn modelId="{1980DE3F-8FE7-4127-B38D-F381719BC62C}" type="presOf" srcId="{FE9B167D-5CA0-4E3B-8526-74C1E060B25F}" destId="{E5D61B2B-EC2D-4612-B176-EFB9A69CE918}" srcOrd="0" destOrd="1" presId="urn:microsoft.com/office/officeart/2005/8/layout/hList1"/>
    <dgm:cxn modelId="{B8D91365-B491-4CE7-A3C1-338C114E03FE}" type="presOf" srcId="{31276684-7F2B-4CDE-BD85-C45B3BE5DF27}" destId="{E5D61B2B-EC2D-4612-B176-EFB9A69CE918}" srcOrd="0" destOrd="0" presId="urn:microsoft.com/office/officeart/2005/8/layout/hList1"/>
    <dgm:cxn modelId="{0190206C-14FD-4EB3-BE7C-D7008EBE1E6A}" srcId="{25FEA126-909F-406B-95D3-98180F92578E}" destId="{05E4E00F-D182-41E2-9396-E8A7C1D475B7}" srcOrd="5" destOrd="0" parTransId="{6EBDE965-4C5E-4FC0-91A7-3799EFA63C04}" sibTransId="{E1B70FE2-C681-4FDC-85A6-70743AC36A20}"/>
    <dgm:cxn modelId="{F2782754-B75A-4F81-B6B3-AB70C0FA331B}" type="presOf" srcId="{B6167C13-903A-4962-9A8A-B1D65C9D93F1}" destId="{DF1C119F-EB1D-40BD-930E-3DEDBE4A43BE}" srcOrd="0" destOrd="0" presId="urn:microsoft.com/office/officeart/2005/8/layout/hList1"/>
    <dgm:cxn modelId="{F3729474-2357-49A3-BDB9-9DC0F3DB13A5}" type="presOf" srcId="{EC6712DE-994C-4994-B2DB-B62F21C76168}" destId="{9FA223C7-3CA2-4B61-9484-96E9983B132A}" srcOrd="0" destOrd="0" presId="urn:microsoft.com/office/officeart/2005/8/layout/hList1"/>
    <dgm:cxn modelId="{C2F64B79-7838-44F0-995A-E7381BAC7DC3}" type="presOf" srcId="{7B2AF4A4-FFCC-4724-A2F4-6DC0F9124C11}" destId="{DF1C119F-EB1D-40BD-930E-3DEDBE4A43BE}" srcOrd="0" destOrd="2" presId="urn:microsoft.com/office/officeart/2005/8/layout/hList1"/>
    <dgm:cxn modelId="{B842B47A-3942-4DA2-873A-DDF396306F61}" srcId="{98A9883A-5E81-4515-9B40-D2322B1AC3AB}" destId="{15F49783-CD66-42A0-8743-6109019650ED}" srcOrd="1" destOrd="0" parTransId="{3E583B3C-1774-4869-8083-D735C86B30D3}" sibTransId="{3A480891-D52D-45ED-AAE1-DFE516FE47DA}"/>
    <dgm:cxn modelId="{2E421E7B-248A-4BE9-931C-8168FF19E4D9}" srcId="{EC6712DE-994C-4994-B2DB-B62F21C76168}" destId="{31276684-7F2B-4CDE-BD85-C45B3BE5DF27}" srcOrd="0" destOrd="0" parTransId="{A4A2C1CB-29E3-49CC-8CB1-6034BC8B27B7}" sibTransId="{C22BC106-0BC3-46FC-8F85-8F4704C94D17}"/>
    <dgm:cxn modelId="{875C5E7C-2431-4F56-98DB-78716FAF87C0}" srcId="{7833B3B6-A8F5-4EC1-A8B4-98862F0B50F6}" destId="{17CC1AD7-3349-4EDD-9DFB-F56E00C95685}" srcOrd="0" destOrd="0" parTransId="{E5EB111B-85FE-4BD7-AB68-755D2D85AEEB}" sibTransId="{5FF29AD0-F6DF-4A5F-AD6B-61487B31E134}"/>
    <dgm:cxn modelId="{7A537080-DD70-402A-B286-5DF0D1C258CD}" type="presOf" srcId="{5A11E99A-D4BA-4574-9241-FF72EB4773EE}" destId="{7BD20C17-8429-4718-8E71-2414208D48BC}" srcOrd="0" destOrd="1" presId="urn:microsoft.com/office/officeart/2005/8/layout/hList1"/>
    <dgm:cxn modelId="{AD540E84-510E-4EE2-BB5E-92E2668C37CB}" srcId="{15F49783-CD66-42A0-8743-6109019650ED}" destId="{ED87F825-FEEA-4F2A-8BDE-7348253FD699}" srcOrd="1" destOrd="0" parTransId="{42D7A11E-8135-47D1-B8AA-3D8E959EBDDF}" sibTransId="{21C413E8-87C8-40B2-90EB-C89CA14F1E26}"/>
    <dgm:cxn modelId="{151EB885-4E71-495B-AAFD-C10BE69E7811}" type="presOf" srcId="{ED87F825-FEEA-4F2A-8BDE-7348253FD699}" destId="{DF1C119F-EB1D-40BD-930E-3DEDBE4A43BE}" srcOrd="0" destOrd="1" presId="urn:microsoft.com/office/officeart/2005/8/layout/hList1"/>
    <dgm:cxn modelId="{2E1DDC85-1EF0-462B-B76D-0449271AC487}" type="presOf" srcId="{B9D4E4AF-FD75-4B92-BFFB-39F28100F056}" destId="{7BD20C17-8429-4718-8E71-2414208D48BC}" srcOrd="0" destOrd="4" presId="urn:microsoft.com/office/officeart/2005/8/layout/hList1"/>
    <dgm:cxn modelId="{9F933B8C-A6B3-464C-ADA7-86F0EF36F6B6}" type="presOf" srcId="{17CC1AD7-3349-4EDD-9DFB-F56E00C95685}" destId="{D36978A9-8A1E-4356-9D77-C9E2D090AEED}" srcOrd="0" destOrd="0" presId="urn:microsoft.com/office/officeart/2005/8/layout/hList1"/>
    <dgm:cxn modelId="{45CCA790-73C1-4E80-8A20-382C9AD68F04}" type="presOf" srcId="{7833B3B6-A8F5-4EC1-A8B4-98862F0B50F6}" destId="{6A904158-994E-4D52-A769-55758DD70676}" srcOrd="0" destOrd="0" presId="urn:microsoft.com/office/officeart/2005/8/layout/hList1"/>
    <dgm:cxn modelId="{F7458C92-4F26-411A-B663-3485C85F69C7}" srcId="{25FEA126-909F-406B-95D3-98180F92578E}" destId="{13831E09-061B-4907-853A-63B7AD5E8BF9}" srcOrd="3" destOrd="0" parTransId="{AECF85D8-3F45-41C7-9177-2FDC3E6DE9DB}" sibTransId="{953C5EB5-99B1-4BE7-BA70-90301A3A32B0}"/>
    <dgm:cxn modelId="{DCB4E994-6A2F-43A2-95D1-50E4D9D36E76}" type="presOf" srcId="{05E4E00F-D182-41E2-9396-E8A7C1D475B7}" destId="{7BD20C17-8429-4718-8E71-2414208D48BC}" srcOrd="0" destOrd="5" presId="urn:microsoft.com/office/officeart/2005/8/layout/hList1"/>
    <dgm:cxn modelId="{998F9B9A-EC74-4CF6-96FA-EF465BB4DA2C}" type="presOf" srcId="{25FEA126-909F-406B-95D3-98180F92578E}" destId="{924B39F8-F98E-4D80-A723-DEB9EB71D24D}" srcOrd="0" destOrd="0" presId="urn:microsoft.com/office/officeart/2005/8/layout/hList1"/>
    <dgm:cxn modelId="{A99910A0-3D05-4E28-BDCE-7BBDC6F8F42B}" srcId="{25FEA126-909F-406B-95D3-98180F92578E}" destId="{5A11E99A-D4BA-4574-9241-FF72EB4773EE}" srcOrd="1" destOrd="0" parTransId="{CB97C556-118F-4881-A062-787A57830D28}" sibTransId="{6930E25E-5202-4AE4-ADEE-1FB60656DEAA}"/>
    <dgm:cxn modelId="{C93FBEB1-E150-4DA7-9379-8075C7481EA9}" srcId="{98A9883A-5E81-4515-9B40-D2322B1AC3AB}" destId="{EC6712DE-994C-4994-B2DB-B62F21C76168}" srcOrd="2" destOrd="0" parTransId="{2794655C-ACA1-4AA8-9BC8-895224DCB3EE}" sibTransId="{46CAEB01-5E6C-456B-BFD6-692A8E3EDB50}"/>
    <dgm:cxn modelId="{4550AABD-887E-451A-AEE7-2F21F5E61780}" type="presOf" srcId="{AA2D2CE3-66E4-421B-8A28-D661D2106C90}" destId="{7BD20C17-8429-4718-8E71-2414208D48BC}" srcOrd="0" destOrd="0" presId="urn:microsoft.com/office/officeart/2005/8/layout/hList1"/>
    <dgm:cxn modelId="{871490C6-3A20-4DA0-ABA7-6ACD18BA10A0}" srcId="{25FEA126-909F-406B-95D3-98180F92578E}" destId="{B9D4E4AF-FD75-4B92-BFFB-39F28100F056}" srcOrd="4" destOrd="0" parTransId="{38331931-0102-485C-B25C-7345B38A87DD}" sibTransId="{DB3FC36C-A26D-4503-B68B-9F88BD81F433}"/>
    <dgm:cxn modelId="{31DF03CC-2628-40F5-BE50-11C3D100D288}" srcId="{25FEA126-909F-406B-95D3-98180F92578E}" destId="{51EDE60F-439C-4546-BFC0-9B23B4A6A21A}" srcOrd="2" destOrd="0" parTransId="{E836FBF5-60E8-4443-A031-1C2C45D35770}" sibTransId="{88295ED8-8CA3-4F66-8104-E8D9C8AAA71D}"/>
    <dgm:cxn modelId="{9382B0D5-1DCA-4C58-BDE5-F2E950C90A84}" type="presOf" srcId="{13831E09-061B-4907-853A-63B7AD5E8BF9}" destId="{7BD20C17-8429-4718-8E71-2414208D48BC}" srcOrd="0" destOrd="3" presId="urn:microsoft.com/office/officeart/2005/8/layout/hList1"/>
    <dgm:cxn modelId="{2FB905D6-455A-4FAF-A245-0A6094B9852B}" srcId="{15F49783-CD66-42A0-8743-6109019650ED}" destId="{B6167C13-903A-4962-9A8A-B1D65C9D93F1}" srcOrd="0" destOrd="0" parTransId="{DBF51A4B-1925-47D2-B7DB-83AA11E46607}" sibTransId="{19F15F5E-291D-40EC-AFC3-042A32CE1647}"/>
    <dgm:cxn modelId="{ACC13AD7-7D73-45C2-A470-64B2D49A227A}" srcId="{25FEA126-909F-406B-95D3-98180F92578E}" destId="{AA2D2CE3-66E4-421B-8A28-D661D2106C90}" srcOrd="0" destOrd="0" parTransId="{EB6CDD1F-5C25-4DF2-92E9-10862D2F5632}" sibTransId="{01C8B5DA-FAAE-45E0-9C78-E0A3151387EE}"/>
    <dgm:cxn modelId="{531E30D8-C0A0-4075-BED4-9579B4EF25A7}" srcId="{15F49783-CD66-42A0-8743-6109019650ED}" destId="{7B2AF4A4-FFCC-4724-A2F4-6DC0F9124C11}" srcOrd="2" destOrd="0" parTransId="{17E5B13A-0398-49B5-BB07-AC14B36CB7BD}" sibTransId="{865F7BBD-2F01-42C0-B4A2-86EC2CB5C6A7}"/>
    <dgm:cxn modelId="{42F802E2-535B-4A56-AB4F-1055F0F28A96}" srcId="{EC6712DE-994C-4994-B2DB-B62F21C76168}" destId="{FE9B167D-5CA0-4E3B-8526-74C1E060B25F}" srcOrd="1" destOrd="0" parTransId="{6223E3F1-C045-497C-AE63-9852F0256470}" sibTransId="{A04C5656-CB2F-40CD-8547-A16F689DAC96}"/>
    <dgm:cxn modelId="{62E60F8B-6E60-4E79-BD07-88328DB5A335}" type="presParOf" srcId="{CEE802BE-51D9-4F10-BED4-CDAD382F8418}" destId="{46C20792-F585-43B0-B297-CF08C7355137}" srcOrd="0" destOrd="0" presId="urn:microsoft.com/office/officeart/2005/8/layout/hList1"/>
    <dgm:cxn modelId="{E68781E1-0CFA-4DFC-A202-C24238C8867C}" type="presParOf" srcId="{46C20792-F585-43B0-B297-CF08C7355137}" destId="{6A904158-994E-4D52-A769-55758DD70676}" srcOrd="0" destOrd="0" presId="urn:microsoft.com/office/officeart/2005/8/layout/hList1"/>
    <dgm:cxn modelId="{BE370B96-394E-4464-B170-6E2F54028170}" type="presParOf" srcId="{46C20792-F585-43B0-B297-CF08C7355137}" destId="{D36978A9-8A1E-4356-9D77-C9E2D090AEED}" srcOrd="1" destOrd="0" presId="urn:microsoft.com/office/officeart/2005/8/layout/hList1"/>
    <dgm:cxn modelId="{5A759B81-7855-40D8-8B9F-398F19B7CF9E}" type="presParOf" srcId="{CEE802BE-51D9-4F10-BED4-CDAD382F8418}" destId="{DC060299-621C-4E4D-AE51-14D43E81D649}" srcOrd="1" destOrd="0" presId="urn:microsoft.com/office/officeart/2005/8/layout/hList1"/>
    <dgm:cxn modelId="{D96BDDF5-AF10-4CAB-81FC-35776BE7001B}" type="presParOf" srcId="{CEE802BE-51D9-4F10-BED4-CDAD382F8418}" destId="{BC020C42-E337-4170-B99A-C2E3E239254D}" srcOrd="2" destOrd="0" presId="urn:microsoft.com/office/officeart/2005/8/layout/hList1"/>
    <dgm:cxn modelId="{B6E49FFC-596B-4D12-B5EE-EF1C2D9E4E7D}" type="presParOf" srcId="{BC020C42-E337-4170-B99A-C2E3E239254D}" destId="{C5CF757A-8680-4BB4-9243-B9DC842023A3}" srcOrd="0" destOrd="0" presId="urn:microsoft.com/office/officeart/2005/8/layout/hList1"/>
    <dgm:cxn modelId="{A1BDD1EE-8321-453C-B9AF-B0161CE0E5C2}" type="presParOf" srcId="{BC020C42-E337-4170-B99A-C2E3E239254D}" destId="{DF1C119F-EB1D-40BD-930E-3DEDBE4A43BE}" srcOrd="1" destOrd="0" presId="urn:microsoft.com/office/officeart/2005/8/layout/hList1"/>
    <dgm:cxn modelId="{9D8C1142-1DF3-4E8A-B3E5-A9EE5CA88334}" type="presParOf" srcId="{CEE802BE-51D9-4F10-BED4-CDAD382F8418}" destId="{F75524A0-94E4-4E21-A2F7-EF91461783DD}" srcOrd="3" destOrd="0" presId="urn:microsoft.com/office/officeart/2005/8/layout/hList1"/>
    <dgm:cxn modelId="{F472E8B1-9359-4EB0-A9DC-70C625A00591}" type="presParOf" srcId="{CEE802BE-51D9-4F10-BED4-CDAD382F8418}" destId="{64715C6D-7E51-458C-B7FB-7ADB07D975F3}" srcOrd="4" destOrd="0" presId="urn:microsoft.com/office/officeart/2005/8/layout/hList1"/>
    <dgm:cxn modelId="{2EE26D31-F727-40FB-826F-6C94C4B5429F}" type="presParOf" srcId="{64715C6D-7E51-458C-B7FB-7ADB07D975F3}" destId="{9FA223C7-3CA2-4B61-9484-96E9983B132A}" srcOrd="0" destOrd="0" presId="urn:microsoft.com/office/officeart/2005/8/layout/hList1"/>
    <dgm:cxn modelId="{B0F57714-40F0-45F3-8FAF-F906E004C48D}" type="presParOf" srcId="{64715C6D-7E51-458C-B7FB-7ADB07D975F3}" destId="{E5D61B2B-EC2D-4612-B176-EFB9A69CE918}" srcOrd="1" destOrd="0" presId="urn:microsoft.com/office/officeart/2005/8/layout/hList1"/>
    <dgm:cxn modelId="{869BDF5E-0A8C-4670-8943-24F39EBFED3C}" type="presParOf" srcId="{CEE802BE-51D9-4F10-BED4-CDAD382F8418}" destId="{754DD27C-AAC1-4D26-B352-822584CDEE6B}" srcOrd="5" destOrd="0" presId="urn:microsoft.com/office/officeart/2005/8/layout/hList1"/>
    <dgm:cxn modelId="{C7E7653A-6465-4BEB-B3B7-B1112FC65142}" type="presParOf" srcId="{CEE802BE-51D9-4F10-BED4-CDAD382F8418}" destId="{C5298195-3EE9-47E0-B995-FCBC8671D5B2}" srcOrd="6" destOrd="0" presId="urn:microsoft.com/office/officeart/2005/8/layout/hList1"/>
    <dgm:cxn modelId="{40F2E819-6569-4059-973D-42B1778AAE43}" type="presParOf" srcId="{C5298195-3EE9-47E0-B995-FCBC8671D5B2}" destId="{924B39F8-F98E-4D80-A723-DEB9EB71D24D}" srcOrd="0" destOrd="0" presId="urn:microsoft.com/office/officeart/2005/8/layout/hList1"/>
    <dgm:cxn modelId="{AE735E4F-C926-48C3-BBB3-248D6B95B8BB}" type="presParOf" srcId="{C5298195-3EE9-47E0-B995-FCBC8671D5B2}" destId="{7BD20C17-8429-4718-8E71-2414208D48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1BBBD-96CC-457F-9560-95DDD5A74282}" type="doc">
      <dgm:prSet loTypeId="urn:microsoft.com/office/officeart/2005/8/layout/gear1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C782D2-2DBC-4C0F-AE15-363179A59F32}">
      <dgm:prSet phldrT="[Text]"/>
      <dgm:spPr/>
      <dgm:t>
        <a:bodyPr/>
        <a:lstStyle/>
        <a:p>
          <a:r>
            <a:rPr lang="en-US"/>
            <a:t>Final</a:t>
          </a:r>
          <a:endParaRPr lang="en-US" dirty="0"/>
        </a:p>
      </dgm:t>
    </dgm:pt>
    <dgm:pt modelId="{7259D95B-9C3B-4E18-A739-DAE0162C3CC6}" type="parTrans" cxnId="{DC1C4EBC-60D7-4C37-A7CE-728089511B1C}">
      <dgm:prSet/>
      <dgm:spPr/>
      <dgm:t>
        <a:bodyPr/>
        <a:lstStyle/>
        <a:p>
          <a:endParaRPr lang="en-US"/>
        </a:p>
      </dgm:t>
    </dgm:pt>
    <dgm:pt modelId="{33A64F95-641A-471B-89BD-A22C03E4EC02}" type="sibTrans" cxnId="{DC1C4EBC-60D7-4C37-A7CE-728089511B1C}">
      <dgm:prSet/>
      <dgm:spPr/>
      <dgm:t>
        <a:bodyPr/>
        <a:lstStyle/>
        <a:p>
          <a:endParaRPr lang="en-US"/>
        </a:p>
      </dgm:t>
    </dgm:pt>
    <dgm:pt modelId="{6ECAEEAC-3E30-41D3-A0D3-94B78FAB0551}">
      <dgm:prSet/>
      <dgm:spPr/>
      <dgm:t>
        <a:bodyPr/>
        <a:lstStyle/>
        <a:p>
          <a:r>
            <a:rPr lang="en-US" dirty="0"/>
            <a:t>Class Work</a:t>
          </a:r>
        </a:p>
      </dgm:t>
    </dgm:pt>
    <dgm:pt modelId="{AE11AE11-832D-4BC5-8823-A289273D2C00}" type="parTrans" cxnId="{7E94F1A7-32D6-4EDD-BB2E-DD0F386E3CBD}">
      <dgm:prSet/>
      <dgm:spPr/>
      <dgm:t>
        <a:bodyPr/>
        <a:lstStyle/>
        <a:p>
          <a:endParaRPr lang="en-US"/>
        </a:p>
      </dgm:t>
    </dgm:pt>
    <dgm:pt modelId="{DCD409EA-1320-40F9-BA9E-5B477C64223E}" type="sibTrans" cxnId="{7E94F1A7-32D6-4EDD-BB2E-DD0F386E3CBD}">
      <dgm:prSet/>
      <dgm:spPr/>
      <dgm:t>
        <a:bodyPr/>
        <a:lstStyle/>
        <a:p>
          <a:endParaRPr lang="en-US"/>
        </a:p>
      </dgm:t>
    </dgm:pt>
    <dgm:pt modelId="{26579556-D4FE-4777-88A5-A0EECB7D212C}">
      <dgm:prSet/>
      <dgm:spPr/>
      <dgm:t>
        <a:bodyPr/>
        <a:lstStyle/>
        <a:p>
          <a:r>
            <a:rPr lang="en-US" dirty="0"/>
            <a:t>Attendance</a:t>
          </a:r>
        </a:p>
      </dgm:t>
    </dgm:pt>
    <dgm:pt modelId="{4070E1C6-59F6-4F82-826F-0A0181661573}" type="parTrans" cxnId="{8D69ECBD-F7F6-4F0F-A110-729678DAD76C}">
      <dgm:prSet/>
      <dgm:spPr/>
      <dgm:t>
        <a:bodyPr/>
        <a:lstStyle/>
        <a:p>
          <a:endParaRPr lang="en-US"/>
        </a:p>
      </dgm:t>
    </dgm:pt>
    <dgm:pt modelId="{F714DC4B-FC5D-4D05-8247-6D06478D5544}" type="sibTrans" cxnId="{8D69ECBD-F7F6-4F0F-A110-729678DAD76C}">
      <dgm:prSet/>
      <dgm:spPr/>
      <dgm:t>
        <a:bodyPr/>
        <a:lstStyle/>
        <a:p>
          <a:endParaRPr lang="en-US"/>
        </a:p>
      </dgm:t>
    </dgm:pt>
    <dgm:pt modelId="{E4506A27-DD2A-4ACB-A7B8-697ACE0C82C3}">
      <dgm:prSet/>
      <dgm:spPr/>
      <dgm:t>
        <a:bodyPr/>
        <a:lstStyle/>
        <a:p>
          <a:r>
            <a:rPr lang="en-US" dirty="0"/>
            <a:t>Midterm Exam </a:t>
          </a:r>
        </a:p>
      </dgm:t>
    </dgm:pt>
    <dgm:pt modelId="{5E50462A-F1D0-4752-B68A-1B3FA3C32D94}" type="parTrans" cxnId="{AF47D312-1D2F-421C-9E81-EECF25C0E334}">
      <dgm:prSet/>
      <dgm:spPr/>
      <dgm:t>
        <a:bodyPr/>
        <a:lstStyle/>
        <a:p>
          <a:endParaRPr lang="en-GB"/>
        </a:p>
      </dgm:t>
    </dgm:pt>
    <dgm:pt modelId="{AA8EB201-B808-4E11-BEBA-940E69ED7803}" type="sibTrans" cxnId="{AF47D312-1D2F-421C-9E81-EECF25C0E334}">
      <dgm:prSet/>
      <dgm:spPr/>
      <dgm:t>
        <a:bodyPr/>
        <a:lstStyle/>
        <a:p>
          <a:endParaRPr lang="en-GB"/>
        </a:p>
      </dgm:t>
    </dgm:pt>
    <dgm:pt modelId="{E581F9CA-4E65-4EE5-B7DA-802A39117975}">
      <dgm:prSet/>
      <dgm:spPr/>
      <dgm:t>
        <a:bodyPr/>
        <a:lstStyle/>
        <a:p>
          <a:r>
            <a:rPr lang="en-US" dirty="0"/>
            <a:t>Oral Exam </a:t>
          </a:r>
        </a:p>
      </dgm:t>
    </dgm:pt>
    <dgm:pt modelId="{6C180C15-E1EE-4E63-81C9-5F51FF51E060}" type="parTrans" cxnId="{22E2AE22-C61C-4C85-9581-E4A63256898C}">
      <dgm:prSet/>
      <dgm:spPr/>
      <dgm:t>
        <a:bodyPr/>
        <a:lstStyle/>
        <a:p>
          <a:endParaRPr lang="en-GB"/>
        </a:p>
      </dgm:t>
    </dgm:pt>
    <dgm:pt modelId="{ED866BBC-FD06-4AD1-AF61-FE55F6FDA92F}" type="sibTrans" cxnId="{22E2AE22-C61C-4C85-9581-E4A63256898C}">
      <dgm:prSet/>
      <dgm:spPr/>
      <dgm:t>
        <a:bodyPr/>
        <a:lstStyle/>
        <a:p>
          <a:endParaRPr lang="en-GB"/>
        </a:p>
      </dgm:t>
    </dgm:pt>
    <dgm:pt modelId="{2D3ABCE5-EBA6-4DF8-89F6-FAA80C94FC3A}">
      <dgm:prSet phldrT="[Text]" custT="1"/>
      <dgm:spPr/>
      <dgm:t>
        <a:bodyPr/>
        <a:lstStyle/>
        <a:p>
          <a:pPr algn="ctr"/>
          <a:r>
            <a:rPr lang="en-US" sz="4400" baseline="0" dirty="0"/>
            <a:t>45</a:t>
          </a:r>
        </a:p>
      </dgm:t>
    </dgm:pt>
    <dgm:pt modelId="{C93166C7-AC95-4E8D-A341-3B5610B9B879}" type="sibTrans" cxnId="{3483C8ED-CCF6-4104-9FA3-5E9D263E45E0}">
      <dgm:prSet/>
      <dgm:spPr/>
      <dgm:t>
        <a:bodyPr/>
        <a:lstStyle/>
        <a:p>
          <a:endParaRPr lang="en-US"/>
        </a:p>
      </dgm:t>
    </dgm:pt>
    <dgm:pt modelId="{53941B05-B056-45E2-8025-EE626FFFFF63}" type="parTrans" cxnId="{3483C8ED-CCF6-4104-9FA3-5E9D263E45E0}">
      <dgm:prSet/>
      <dgm:spPr/>
      <dgm:t>
        <a:bodyPr/>
        <a:lstStyle/>
        <a:p>
          <a:endParaRPr lang="en-US"/>
        </a:p>
      </dgm:t>
    </dgm:pt>
    <dgm:pt modelId="{92346D95-421E-4CD2-AB9D-DFD466CB2001}">
      <dgm:prSet/>
      <dgm:spPr/>
      <dgm:t>
        <a:bodyPr/>
        <a:lstStyle/>
        <a:p>
          <a:r>
            <a:rPr lang="en-US" dirty="0"/>
            <a:t>Lab</a:t>
          </a:r>
        </a:p>
      </dgm:t>
    </dgm:pt>
    <dgm:pt modelId="{5D86BEE5-3069-4DF2-B5BC-B81EE2312030}" type="parTrans" cxnId="{01409B2D-57B9-455B-98D3-C1BB5440E86D}">
      <dgm:prSet/>
      <dgm:spPr/>
      <dgm:t>
        <a:bodyPr/>
        <a:lstStyle/>
        <a:p>
          <a:endParaRPr lang="en-US"/>
        </a:p>
      </dgm:t>
    </dgm:pt>
    <dgm:pt modelId="{79307911-1D06-4B2A-867C-FE7FF25ED1CE}" type="sibTrans" cxnId="{01409B2D-57B9-455B-98D3-C1BB5440E86D}">
      <dgm:prSet/>
      <dgm:spPr/>
      <dgm:t>
        <a:bodyPr/>
        <a:lstStyle/>
        <a:p>
          <a:endParaRPr lang="en-US"/>
        </a:p>
      </dgm:t>
    </dgm:pt>
    <dgm:pt modelId="{D4643257-BC89-43BC-A3D8-247A4AEB5B90}" type="pres">
      <dgm:prSet presAssocID="{28C1BBBD-96CC-457F-9560-95DDD5A742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2C961AF-49F7-4B6B-B748-A3AFB4B6E7C1}" type="pres">
      <dgm:prSet presAssocID="{A0C782D2-2DBC-4C0F-AE15-363179A59F32}" presName="gear1" presStyleLbl="node1" presStyleIdx="0" presStyleCnt="2">
        <dgm:presLayoutVars>
          <dgm:chMax val="1"/>
          <dgm:bulletEnabled val="1"/>
        </dgm:presLayoutVars>
      </dgm:prSet>
      <dgm:spPr/>
    </dgm:pt>
    <dgm:pt modelId="{B92EE5EC-53C8-4728-AAD9-902EB67F72C5}" type="pres">
      <dgm:prSet presAssocID="{A0C782D2-2DBC-4C0F-AE15-363179A59F32}" presName="gear1srcNode" presStyleLbl="node1" presStyleIdx="0" presStyleCnt="2"/>
      <dgm:spPr/>
    </dgm:pt>
    <dgm:pt modelId="{0C85B4C9-512C-47CE-979D-F7BAAC6B443F}" type="pres">
      <dgm:prSet presAssocID="{A0C782D2-2DBC-4C0F-AE15-363179A59F32}" presName="gear1dstNode" presStyleLbl="node1" presStyleIdx="0" presStyleCnt="2"/>
      <dgm:spPr/>
    </dgm:pt>
    <dgm:pt modelId="{A7879114-024F-4199-802C-D917A6736E66}" type="pres">
      <dgm:prSet presAssocID="{A0C782D2-2DBC-4C0F-AE15-363179A59F32}" presName="gear1ch" presStyleLbl="fgAcc1" presStyleIdx="0" presStyleCnt="2">
        <dgm:presLayoutVars>
          <dgm:chMax val="0"/>
          <dgm:bulletEnabled val="1"/>
        </dgm:presLayoutVars>
      </dgm:prSet>
      <dgm:spPr/>
    </dgm:pt>
    <dgm:pt modelId="{9C3C6DED-A20B-48BE-8F05-7CCBFFEEF553}" type="pres">
      <dgm:prSet presAssocID="{6ECAEEAC-3E30-41D3-A0D3-94B78FAB0551}" presName="gear2" presStyleLbl="node1" presStyleIdx="1" presStyleCnt="2">
        <dgm:presLayoutVars>
          <dgm:chMax val="1"/>
          <dgm:bulletEnabled val="1"/>
        </dgm:presLayoutVars>
      </dgm:prSet>
      <dgm:spPr/>
    </dgm:pt>
    <dgm:pt modelId="{6B44E739-6758-479E-8FD8-8A640CA454C0}" type="pres">
      <dgm:prSet presAssocID="{6ECAEEAC-3E30-41D3-A0D3-94B78FAB0551}" presName="gear2srcNode" presStyleLbl="node1" presStyleIdx="1" presStyleCnt="2"/>
      <dgm:spPr/>
    </dgm:pt>
    <dgm:pt modelId="{027235BC-9593-4056-A1DC-D05112F9D268}" type="pres">
      <dgm:prSet presAssocID="{6ECAEEAC-3E30-41D3-A0D3-94B78FAB0551}" presName="gear2dstNode" presStyleLbl="node1" presStyleIdx="1" presStyleCnt="2"/>
      <dgm:spPr/>
    </dgm:pt>
    <dgm:pt modelId="{CA3028A5-597C-4D1E-81BC-2B6C8AB656FB}" type="pres">
      <dgm:prSet presAssocID="{6ECAEEAC-3E30-41D3-A0D3-94B78FAB0551}" presName="gear2ch" presStyleLbl="fgAcc1" presStyleIdx="1" presStyleCnt="2">
        <dgm:presLayoutVars>
          <dgm:chMax val="0"/>
          <dgm:bulletEnabled val="1"/>
        </dgm:presLayoutVars>
      </dgm:prSet>
      <dgm:spPr/>
    </dgm:pt>
    <dgm:pt modelId="{4B40CD21-0C6E-4553-AE9C-443B7A14ED8C}" type="pres">
      <dgm:prSet presAssocID="{33A64F95-641A-471B-89BD-A22C03E4EC02}" presName="connector1" presStyleLbl="sibTrans2D1" presStyleIdx="0" presStyleCnt="2"/>
      <dgm:spPr/>
    </dgm:pt>
    <dgm:pt modelId="{FA683BA0-10C4-4E93-AAC1-2D4F8C1EAC3B}" type="pres">
      <dgm:prSet presAssocID="{DCD409EA-1320-40F9-BA9E-5B477C64223E}" presName="connector2" presStyleLbl="sibTrans2D1" presStyleIdx="1" presStyleCnt="2"/>
      <dgm:spPr/>
    </dgm:pt>
  </dgm:ptLst>
  <dgm:cxnLst>
    <dgm:cxn modelId="{2C189111-74C4-4AAC-B632-55047F832EF7}" type="presOf" srcId="{33A64F95-641A-471B-89BD-A22C03E4EC02}" destId="{4B40CD21-0C6E-4553-AE9C-443B7A14ED8C}" srcOrd="0" destOrd="0" presId="urn:microsoft.com/office/officeart/2005/8/layout/gear1"/>
    <dgm:cxn modelId="{AF47D312-1D2F-421C-9E81-EECF25C0E334}" srcId="{6ECAEEAC-3E30-41D3-A0D3-94B78FAB0551}" destId="{E4506A27-DD2A-4ACB-A7B8-697ACE0C82C3}" srcOrd="2" destOrd="0" parTransId="{5E50462A-F1D0-4752-B68A-1B3FA3C32D94}" sibTransId="{AA8EB201-B808-4E11-BEBA-940E69ED7803}"/>
    <dgm:cxn modelId="{A9158219-A9AF-4063-ABB7-E25F69282990}" type="presOf" srcId="{26579556-D4FE-4777-88A5-A0EECB7D212C}" destId="{CA3028A5-597C-4D1E-81BC-2B6C8AB656FB}" srcOrd="0" destOrd="1" presId="urn:microsoft.com/office/officeart/2005/8/layout/gear1"/>
    <dgm:cxn modelId="{22E2AE22-C61C-4C85-9581-E4A63256898C}" srcId="{6ECAEEAC-3E30-41D3-A0D3-94B78FAB0551}" destId="{E581F9CA-4E65-4EE5-B7DA-802A39117975}" srcOrd="3" destOrd="0" parTransId="{6C180C15-E1EE-4E63-81C9-5F51FF51E060}" sibTransId="{ED866BBC-FD06-4AD1-AF61-FE55F6FDA92F}"/>
    <dgm:cxn modelId="{25F6742A-EA72-41B1-A984-720B133B739C}" type="presOf" srcId="{28C1BBBD-96CC-457F-9560-95DDD5A74282}" destId="{D4643257-BC89-43BC-A3D8-247A4AEB5B90}" srcOrd="0" destOrd="0" presId="urn:microsoft.com/office/officeart/2005/8/layout/gear1"/>
    <dgm:cxn modelId="{01409B2D-57B9-455B-98D3-C1BB5440E86D}" srcId="{6ECAEEAC-3E30-41D3-A0D3-94B78FAB0551}" destId="{92346D95-421E-4CD2-AB9D-DFD466CB2001}" srcOrd="0" destOrd="0" parTransId="{5D86BEE5-3069-4DF2-B5BC-B81EE2312030}" sibTransId="{79307911-1D06-4B2A-867C-FE7FF25ED1CE}"/>
    <dgm:cxn modelId="{0E31FD38-9B59-44CF-823E-EE543EA153D0}" type="presOf" srcId="{A0C782D2-2DBC-4C0F-AE15-363179A59F32}" destId="{0C85B4C9-512C-47CE-979D-F7BAAC6B443F}" srcOrd="2" destOrd="0" presId="urn:microsoft.com/office/officeart/2005/8/layout/gear1"/>
    <dgm:cxn modelId="{145F3743-E659-4C8D-B495-C6D68AC80882}" type="presOf" srcId="{A0C782D2-2DBC-4C0F-AE15-363179A59F32}" destId="{C2C961AF-49F7-4B6B-B748-A3AFB4B6E7C1}" srcOrd="0" destOrd="0" presId="urn:microsoft.com/office/officeart/2005/8/layout/gear1"/>
    <dgm:cxn modelId="{F6B8C448-EE2F-447A-AACA-A7A16D01A142}" type="presOf" srcId="{E581F9CA-4E65-4EE5-B7DA-802A39117975}" destId="{CA3028A5-597C-4D1E-81BC-2B6C8AB656FB}" srcOrd="0" destOrd="3" presId="urn:microsoft.com/office/officeart/2005/8/layout/gear1"/>
    <dgm:cxn modelId="{1F829151-C677-4305-AE0D-EF3F9156D8DD}" type="presOf" srcId="{A0C782D2-2DBC-4C0F-AE15-363179A59F32}" destId="{B92EE5EC-53C8-4728-AAD9-902EB67F72C5}" srcOrd="1" destOrd="0" presId="urn:microsoft.com/office/officeart/2005/8/layout/gear1"/>
    <dgm:cxn modelId="{3A184757-9492-4F62-9474-2B86EB8A1062}" type="presOf" srcId="{92346D95-421E-4CD2-AB9D-DFD466CB2001}" destId="{CA3028A5-597C-4D1E-81BC-2B6C8AB656FB}" srcOrd="0" destOrd="0" presId="urn:microsoft.com/office/officeart/2005/8/layout/gear1"/>
    <dgm:cxn modelId="{0505C68B-2E36-4183-B1D0-88B320FB16C2}" type="presOf" srcId="{DCD409EA-1320-40F9-BA9E-5B477C64223E}" destId="{FA683BA0-10C4-4E93-AAC1-2D4F8C1EAC3B}" srcOrd="0" destOrd="0" presId="urn:microsoft.com/office/officeart/2005/8/layout/gear1"/>
    <dgm:cxn modelId="{3909F8A3-A7CA-4F46-8C9D-B4601B3ADA24}" type="presOf" srcId="{6ECAEEAC-3E30-41D3-A0D3-94B78FAB0551}" destId="{6B44E739-6758-479E-8FD8-8A640CA454C0}" srcOrd="1" destOrd="0" presId="urn:microsoft.com/office/officeart/2005/8/layout/gear1"/>
    <dgm:cxn modelId="{7E94F1A7-32D6-4EDD-BB2E-DD0F386E3CBD}" srcId="{28C1BBBD-96CC-457F-9560-95DDD5A74282}" destId="{6ECAEEAC-3E30-41D3-A0D3-94B78FAB0551}" srcOrd="1" destOrd="0" parTransId="{AE11AE11-832D-4BC5-8823-A289273D2C00}" sibTransId="{DCD409EA-1320-40F9-BA9E-5B477C64223E}"/>
    <dgm:cxn modelId="{E62418AC-8135-4EE5-877D-D0DDC7F93D82}" type="presOf" srcId="{E4506A27-DD2A-4ACB-A7B8-697ACE0C82C3}" destId="{CA3028A5-597C-4D1E-81BC-2B6C8AB656FB}" srcOrd="0" destOrd="2" presId="urn:microsoft.com/office/officeart/2005/8/layout/gear1"/>
    <dgm:cxn modelId="{DC1C4EBC-60D7-4C37-A7CE-728089511B1C}" srcId="{28C1BBBD-96CC-457F-9560-95DDD5A74282}" destId="{A0C782D2-2DBC-4C0F-AE15-363179A59F32}" srcOrd="0" destOrd="0" parTransId="{7259D95B-9C3B-4E18-A739-DAE0162C3CC6}" sibTransId="{33A64F95-641A-471B-89BD-A22C03E4EC02}"/>
    <dgm:cxn modelId="{8D69ECBD-F7F6-4F0F-A110-729678DAD76C}" srcId="{6ECAEEAC-3E30-41D3-A0D3-94B78FAB0551}" destId="{26579556-D4FE-4777-88A5-A0EECB7D212C}" srcOrd="1" destOrd="0" parTransId="{4070E1C6-59F6-4F82-826F-0A0181661573}" sibTransId="{F714DC4B-FC5D-4D05-8247-6D06478D5544}"/>
    <dgm:cxn modelId="{375B06C5-0CBC-455E-971D-291CC2DCC0FF}" type="presOf" srcId="{6ECAEEAC-3E30-41D3-A0D3-94B78FAB0551}" destId="{027235BC-9593-4056-A1DC-D05112F9D268}" srcOrd="2" destOrd="0" presId="urn:microsoft.com/office/officeart/2005/8/layout/gear1"/>
    <dgm:cxn modelId="{011753E5-1E43-4E0A-A1AF-AA37D55DC0C9}" type="presOf" srcId="{6ECAEEAC-3E30-41D3-A0D3-94B78FAB0551}" destId="{9C3C6DED-A20B-48BE-8F05-7CCBFFEEF553}" srcOrd="0" destOrd="0" presId="urn:microsoft.com/office/officeart/2005/8/layout/gear1"/>
    <dgm:cxn modelId="{855044ED-F68E-44F3-B6D0-8DC8C30327D9}" type="presOf" srcId="{2D3ABCE5-EBA6-4DF8-89F6-FAA80C94FC3A}" destId="{A7879114-024F-4199-802C-D917A6736E66}" srcOrd="0" destOrd="0" presId="urn:microsoft.com/office/officeart/2005/8/layout/gear1"/>
    <dgm:cxn modelId="{3483C8ED-CCF6-4104-9FA3-5E9D263E45E0}" srcId="{A0C782D2-2DBC-4C0F-AE15-363179A59F32}" destId="{2D3ABCE5-EBA6-4DF8-89F6-FAA80C94FC3A}" srcOrd="0" destOrd="0" parTransId="{53941B05-B056-45E2-8025-EE626FFFFF63}" sibTransId="{C93166C7-AC95-4E8D-A341-3B5610B9B879}"/>
    <dgm:cxn modelId="{63238AF1-1F00-40CF-9D3F-6E5D290C76B1}" type="presParOf" srcId="{D4643257-BC89-43BC-A3D8-247A4AEB5B90}" destId="{C2C961AF-49F7-4B6B-B748-A3AFB4B6E7C1}" srcOrd="0" destOrd="0" presId="urn:microsoft.com/office/officeart/2005/8/layout/gear1"/>
    <dgm:cxn modelId="{8DBE60CA-82AF-4C84-B024-DF994A5C0B85}" type="presParOf" srcId="{D4643257-BC89-43BC-A3D8-247A4AEB5B90}" destId="{B92EE5EC-53C8-4728-AAD9-902EB67F72C5}" srcOrd="1" destOrd="0" presId="urn:microsoft.com/office/officeart/2005/8/layout/gear1"/>
    <dgm:cxn modelId="{7738B53A-B939-4BC2-83A7-4D0C0758682F}" type="presParOf" srcId="{D4643257-BC89-43BC-A3D8-247A4AEB5B90}" destId="{0C85B4C9-512C-47CE-979D-F7BAAC6B443F}" srcOrd="2" destOrd="0" presId="urn:microsoft.com/office/officeart/2005/8/layout/gear1"/>
    <dgm:cxn modelId="{561D6896-CA39-4932-B0F9-B7F05B003B68}" type="presParOf" srcId="{D4643257-BC89-43BC-A3D8-247A4AEB5B90}" destId="{A7879114-024F-4199-802C-D917A6736E66}" srcOrd="3" destOrd="0" presId="urn:microsoft.com/office/officeart/2005/8/layout/gear1"/>
    <dgm:cxn modelId="{9A75984F-6E3E-42D2-B8E9-8C9B12B83E77}" type="presParOf" srcId="{D4643257-BC89-43BC-A3D8-247A4AEB5B90}" destId="{9C3C6DED-A20B-48BE-8F05-7CCBFFEEF553}" srcOrd="4" destOrd="0" presId="urn:microsoft.com/office/officeart/2005/8/layout/gear1"/>
    <dgm:cxn modelId="{C124972E-872B-4113-99A8-D1957018BEEE}" type="presParOf" srcId="{D4643257-BC89-43BC-A3D8-247A4AEB5B90}" destId="{6B44E739-6758-479E-8FD8-8A640CA454C0}" srcOrd="5" destOrd="0" presId="urn:microsoft.com/office/officeart/2005/8/layout/gear1"/>
    <dgm:cxn modelId="{83A755C1-FEE2-4F99-9009-C628F6689B26}" type="presParOf" srcId="{D4643257-BC89-43BC-A3D8-247A4AEB5B90}" destId="{027235BC-9593-4056-A1DC-D05112F9D268}" srcOrd="6" destOrd="0" presId="urn:microsoft.com/office/officeart/2005/8/layout/gear1"/>
    <dgm:cxn modelId="{17689373-3969-4D16-B858-E251019A5537}" type="presParOf" srcId="{D4643257-BC89-43BC-A3D8-247A4AEB5B90}" destId="{CA3028A5-597C-4D1E-81BC-2B6C8AB656FB}" srcOrd="7" destOrd="0" presId="urn:microsoft.com/office/officeart/2005/8/layout/gear1"/>
    <dgm:cxn modelId="{181717CD-9C90-4648-A8FD-0B3C84D49302}" type="presParOf" srcId="{D4643257-BC89-43BC-A3D8-247A4AEB5B90}" destId="{4B40CD21-0C6E-4553-AE9C-443B7A14ED8C}" srcOrd="8" destOrd="0" presId="urn:microsoft.com/office/officeart/2005/8/layout/gear1"/>
    <dgm:cxn modelId="{098204BF-DA60-4BCC-A086-6D541AE38F0B}" type="presParOf" srcId="{D4643257-BC89-43BC-A3D8-247A4AEB5B90}" destId="{FA683BA0-10C4-4E93-AAC1-2D4F8C1EAC3B}" srcOrd="9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A9341-74EE-49DB-A5DE-FD17BD583A05}">
      <dsp:nvSpPr>
        <dsp:cNvPr id="0" name=""/>
        <dsp:cNvSpPr/>
      </dsp:nvSpPr>
      <dsp:spPr>
        <a:xfrm>
          <a:off x="3857" y="948794"/>
          <a:ext cx="1478756" cy="5167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Graphics</a:t>
          </a:r>
        </a:p>
      </dsp:txBody>
      <dsp:txXfrm>
        <a:off x="3857" y="948794"/>
        <a:ext cx="1478756" cy="516735"/>
      </dsp:txXfrm>
    </dsp:sp>
    <dsp:sp modelId="{D868BB10-D18A-4B24-97B3-17B5E89FA858}">
      <dsp:nvSpPr>
        <dsp:cNvPr id="0" name=""/>
        <dsp:cNvSpPr/>
      </dsp:nvSpPr>
      <dsp:spPr>
        <a:xfrm>
          <a:off x="3857" y="1465530"/>
          <a:ext cx="1478756" cy="18528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3D modeling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Game Design</a:t>
          </a:r>
        </a:p>
      </dsp:txBody>
      <dsp:txXfrm>
        <a:off x="3857" y="1465530"/>
        <a:ext cx="1478756" cy="1852875"/>
      </dsp:txXfrm>
    </dsp:sp>
    <dsp:sp modelId="{CF374CEC-0DDF-4DCD-BC18-5F61BD6CFA81}">
      <dsp:nvSpPr>
        <dsp:cNvPr id="0" name=""/>
        <dsp:cNvSpPr/>
      </dsp:nvSpPr>
      <dsp:spPr>
        <a:xfrm>
          <a:off x="1689639" y="948794"/>
          <a:ext cx="1478756" cy="5167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Artificial Intelligence</a:t>
          </a:r>
        </a:p>
      </dsp:txBody>
      <dsp:txXfrm>
        <a:off x="1689639" y="948794"/>
        <a:ext cx="1478756" cy="516735"/>
      </dsp:txXfrm>
    </dsp:sp>
    <dsp:sp modelId="{1FC18869-C500-40D7-97E9-A84B2F4C979E}">
      <dsp:nvSpPr>
        <dsp:cNvPr id="0" name=""/>
        <dsp:cNvSpPr/>
      </dsp:nvSpPr>
      <dsp:spPr>
        <a:xfrm>
          <a:off x="1689639" y="1465530"/>
          <a:ext cx="1478756" cy="18528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Robots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natural language processing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Human Behavior Simulation</a:t>
          </a:r>
        </a:p>
      </dsp:txBody>
      <dsp:txXfrm>
        <a:off x="1689639" y="1465530"/>
        <a:ext cx="1478756" cy="1852875"/>
      </dsp:txXfrm>
    </dsp:sp>
    <dsp:sp modelId="{0569048D-5B97-4FFE-A17D-1739A48D7ED6}">
      <dsp:nvSpPr>
        <dsp:cNvPr id="0" name=""/>
        <dsp:cNvSpPr/>
      </dsp:nvSpPr>
      <dsp:spPr>
        <a:xfrm>
          <a:off x="3375421" y="948794"/>
          <a:ext cx="1478756" cy="5167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Expert System</a:t>
          </a:r>
        </a:p>
      </dsp:txBody>
      <dsp:txXfrm>
        <a:off x="3375421" y="948794"/>
        <a:ext cx="1478756" cy="516735"/>
      </dsp:txXfrm>
    </dsp:sp>
    <dsp:sp modelId="{BEF7A0F7-35FB-46C2-A17C-16AB8320C77C}">
      <dsp:nvSpPr>
        <dsp:cNvPr id="0" name=""/>
        <dsp:cNvSpPr/>
      </dsp:nvSpPr>
      <dsp:spPr>
        <a:xfrm>
          <a:off x="3375421" y="1465530"/>
          <a:ext cx="1478756" cy="18528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Knowledge base</a:t>
          </a:r>
        </a:p>
      </dsp:txBody>
      <dsp:txXfrm>
        <a:off x="3375421" y="1465530"/>
        <a:ext cx="1478756" cy="1852875"/>
      </dsp:txXfrm>
    </dsp:sp>
    <dsp:sp modelId="{2089B9A5-7E02-43BB-9C18-127A810EBB6A}">
      <dsp:nvSpPr>
        <dsp:cNvPr id="0" name=""/>
        <dsp:cNvSpPr/>
      </dsp:nvSpPr>
      <dsp:spPr>
        <a:xfrm>
          <a:off x="5061204" y="948794"/>
          <a:ext cx="1478756" cy="5167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Neural Networks</a:t>
          </a:r>
        </a:p>
      </dsp:txBody>
      <dsp:txXfrm>
        <a:off x="5061204" y="948794"/>
        <a:ext cx="1478756" cy="516735"/>
      </dsp:txXfrm>
    </dsp:sp>
    <dsp:sp modelId="{C8FA58F9-ED8F-42E1-B149-F4827A9D8C77}">
      <dsp:nvSpPr>
        <dsp:cNvPr id="0" name=""/>
        <dsp:cNvSpPr/>
      </dsp:nvSpPr>
      <dsp:spPr>
        <a:xfrm>
          <a:off x="5061204" y="1465530"/>
          <a:ext cx="1478756" cy="18528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Simulate Human Brain thinking Methods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Neurons, Connections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Learning Methods</a:t>
          </a:r>
        </a:p>
      </dsp:txBody>
      <dsp:txXfrm>
        <a:off x="5061204" y="1465530"/>
        <a:ext cx="1478756" cy="1852875"/>
      </dsp:txXfrm>
    </dsp:sp>
    <dsp:sp modelId="{FB4CBDF9-14CD-4D60-9431-D94D40B025F4}">
      <dsp:nvSpPr>
        <dsp:cNvPr id="0" name=""/>
        <dsp:cNvSpPr/>
      </dsp:nvSpPr>
      <dsp:spPr>
        <a:xfrm>
          <a:off x="6746986" y="948794"/>
          <a:ext cx="1478756" cy="5167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Hardware</a:t>
          </a:r>
        </a:p>
      </dsp:txBody>
      <dsp:txXfrm>
        <a:off x="6746986" y="948794"/>
        <a:ext cx="1478756" cy="516735"/>
      </dsp:txXfrm>
    </dsp:sp>
    <dsp:sp modelId="{2DF32BEE-4DDB-4BCD-9AB4-73F5E0317B0F}">
      <dsp:nvSpPr>
        <dsp:cNvPr id="0" name=""/>
        <dsp:cNvSpPr/>
      </dsp:nvSpPr>
      <dsp:spPr>
        <a:xfrm>
          <a:off x="6746986" y="1465530"/>
          <a:ext cx="1478756" cy="185287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Machine Design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Performance analysis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Processor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Memory </a:t>
          </a:r>
        </a:p>
      </dsp:txBody>
      <dsp:txXfrm>
        <a:off x="6746986" y="1465530"/>
        <a:ext cx="1478756" cy="1852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97BD1-8D26-4D7A-95BE-41ACE09E60A1}">
      <dsp:nvSpPr>
        <dsp:cNvPr id="0" name=""/>
        <dsp:cNvSpPr/>
      </dsp:nvSpPr>
      <dsp:spPr>
        <a:xfrm>
          <a:off x="3857" y="580582"/>
          <a:ext cx="1478756" cy="4490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Operating Systems</a:t>
          </a:r>
        </a:p>
      </dsp:txBody>
      <dsp:txXfrm>
        <a:off x="3857" y="580582"/>
        <a:ext cx="1478756" cy="449028"/>
      </dsp:txXfrm>
    </dsp:sp>
    <dsp:sp modelId="{7E446DD4-27DF-402C-AF9A-69727B71DBDE}">
      <dsp:nvSpPr>
        <dsp:cNvPr id="0" name=""/>
        <dsp:cNvSpPr/>
      </dsp:nvSpPr>
      <dsp:spPr>
        <a:xfrm>
          <a:off x="3857" y="1029611"/>
          <a:ext cx="1478756" cy="13616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Infrastructure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Objective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PC , Embedded , Mobile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Deadlock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Multithreading</a:t>
          </a:r>
        </a:p>
      </dsp:txBody>
      <dsp:txXfrm>
        <a:off x="3857" y="1029611"/>
        <a:ext cx="1478756" cy="1361605"/>
      </dsp:txXfrm>
    </dsp:sp>
    <dsp:sp modelId="{A179B6E7-AE0E-4713-9D4D-CA4FB06DBC9C}">
      <dsp:nvSpPr>
        <dsp:cNvPr id="0" name=""/>
        <dsp:cNvSpPr/>
      </dsp:nvSpPr>
      <dsp:spPr>
        <a:xfrm>
          <a:off x="1689639" y="580582"/>
          <a:ext cx="1478756" cy="4490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Networking</a:t>
          </a:r>
        </a:p>
      </dsp:txBody>
      <dsp:txXfrm>
        <a:off x="1689639" y="580582"/>
        <a:ext cx="1478756" cy="449028"/>
      </dsp:txXfrm>
    </dsp:sp>
    <dsp:sp modelId="{A1560130-4E81-480A-B78C-40A599D7B8B7}">
      <dsp:nvSpPr>
        <dsp:cNvPr id="0" name=""/>
        <dsp:cNvSpPr/>
      </dsp:nvSpPr>
      <dsp:spPr>
        <a:xfrm>
          <a:off x="1689639" y="1029611"/>
          <a:ext cx="1478756" cy="136160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Communication Mobile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Wan, </a:t>
          </a:r>
          <a:r>
            <a:rPr lang="en-US" sz="1300" kern="1200" dirty="0" err="1"/>
            <a:t>Lan</a:t>
          </a:r>
          <a:r>
            <a:rPr lang="en-US" sz="1300" kern="1200" dirty="0"/>
            <a:t> 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Internet , cloud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IP,TCP, WWW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P2P</a:t>
          </a:r>
        </a:p>
      </dsp:txBody>
      <dsp:txXfrm>
        <a:off x="1689639" y="1029611"/>
        <a:ext cx="1478756" cy="1361605"/>
      </dsp:txXfrm>
    </dsp:sp>
    <dsp:sp modelId="{C5BCEFC0-E0DA-4AC5-80A0-A57EBA072E08}">
      <dsp:nvSpPr>
        <dsp:cNvPr id="0" name=""/>
        <dsp:cNvSpPr/>
      </dsp:nvSpPr>
      <dsp:spPr>
        <a:xfrm>
          <a:off x="3375421" y="580582"/>
          <a:ext cx="1478756" cy="4490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Mobile Computing</a:t>
          </a:r>
        </a:p>
      </dsp:txBody>
      <dsp:txXfrm>
        <a:off x="3375421" y="580582"/>
        <a:ext cx="1478756" cy="449028"/>
      </dsp:txXfrm>
    </dsp:sp>
    <dsp:sp modelId="{6E591EBD-2D8F-4775-A0E3-B96E950FB5C7}">
      <dsp:nvSpPr>
        <dsp:cNvPr id="0" name=""/>
        <dsp:cNvSpPr/>
      </dsp:nvSpPr>
      <dsp:spPr>
        <a:xfrm>
          <a:off x="3375421" y="1029611"/>
          <a:ext cx="1478756" cy="136160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Localization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IOS  </a:t>
          </a:r>
          <a:r>
            <a:rPr lang="en-US" sz="1300" kern="1200" dirty="0" err="1"/>
            <a:t>vs</a:t>
          </a:r>
          <a:r>
            <a:rPr lang="en-US" sz="1300" kern="1200" dirty="0"/>
            <a:t> Android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Low resources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limited power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Smart Solutions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Sensors</a:t>
          </a:r>
        </a:p>
      </dsp:txBody>
      <dsp:txXfrm>
        <a:off x="3375421" y="1029611"/>
        <a:ext cx="1478756" cy="1361605"/>
      </dsp:txXfrm>
    </dsp:sp>
    <dsp:sp modelId="{A9681559-5FBF-4BF1-9838-8C9534D02C47}">
      <dsp:nvSpPr>
        <dsp:cNvPr id="0" name=""/>
        <dsp:cNvSpPr/>
      </dsp:nvSpPr>
      <dsp:spPr>
        <a:xfrm>
          <a:off x="5061204" y="580582"/>
          <a:ext cx="1478756" cy="4490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Security Systems</a:t>
          </a:r>
        </a:p>
      </dsp:txBody>
      <dsp:txXfrm>
        <a:off x="5061204" y="580582"/>
        <a:ext cx="1478756" cy="449028"/>
      </dsp:txXfrm>
    </dsp:sp>
    <dsp:sp modelId="{302FAEE5-1087-46A9-866F-4E51B4A57B73}">
      <dsp:nvSpPr>
        <dsp:cNvPr id="0" name=""/>
        <dsp:cNvSpPr/>
      </dsp:nvSpPr>
      <dsp:spPr>
        <a:xfrm>
          <a:off x="5061204" y="1029611"/>
          <a:ext cx="1478756" cy="136160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Encryption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HTTPS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Banking, Government applications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Barcode</a:t>
          </a:r>
        </a:p>
      </dsp:txBody>
      <dsp:txXfrm>
        <a:off x="5061204" y="1029611"/>
        <a:ext cx="1478756" cy="1361605"/>
      </dsp:txXfrm>
    </dsp:sp>
    <dsp:sp modelId="{B2FEF9A2-B43D-4070-84A3-5586A8D4D247}">
      <dsp:nvSpPr>
        <dsp:cNvPr id="0" name=""/>
        <dsp:cNvSpPr/>
      </dsp:nvSpPr>
      <dsp:spPr>
        <a:xfrm>
          <a:off x="6746986" y="580582"/>
          <a:ext cx="1478756" cy="449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Image and Video processing</a:t>
          </a:r>
        </a:p>
      </dsp:txBody>
      <dsp:txXfrm>
        <a:off x="6746986" y="580582"/>
        <a:ext cx="1478756" cy="449028"/>
      </dsp:txXfrm>
    </dsp:sp>
    <dsp:sp modelId="{51277EDC-F950-48F2-9CB2-CBF5BCB4B737}">
      <dsp:nvSpPr>
        <dsp:cNvPr id="0" name=""/>
        <dsp:cNvSpPr/>
      </dsp:nvSpPr>
      <dsp:spPr>
        <a:xfrm>
          <a:off x="6746986" y="1029611"/>
          <a:ext cx="1478756" cy="136160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Image Search Engines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YouTube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Video </a:t>
          </a:r>
          <a:r>
            <a:rPr lang="en-GB" sz="1300" kern="1200" dirty="0"/>
            <a:t>broadcasting</a:t>
          </a:r>
          <a:endParaRPr lang="en-US" sz="1300" kern="1200" dirty="0"/>
        </a:p>
      </dsp:txBody>
      <dsp:txXfrm>
        <a:off x="6746986" y="1029611"/>
        <a:ext cx="1478756" cy="1361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588DB-CB94-4082-9B90-8B4019F37307}">
      <dsp:nvSpPr>
        <dsp:cNvPr id="0" name=""/>
        <dsp:cNvSpPr/>
      </dsp:nvSpPr>
      <dsp:spPr>
        <a:xfrm>
          <a:off x="3094" y="67056"/>
          <a:ext cx="1860500" cy="519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Logic Design</a:t>
          </a:r>
        </a:p>
      </dsp:txBody>
      <dsp:txXfrm>
        <a:off x="3094" y="67056"/>
        <a:ext cx="1860500" cy="519806"/>
      </dsp:txXfrm>
    </dsp:sp>
    <dsp:sp modelId="{6B627B06-D62C-4A2C-BCCE-C1B0C191AAEC}">
      <dsp:nvSpPr>
        <dsp:cNvPr id="0" name=""/>
        <dsp:cNvSpPr/>
      </dsp:nvSpPr>
      <dsp:spPr>
        <a:xfrm>
          <a:off x="3094" y="586863"/>
          <a:ext cx="1860500" cy="17082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Logic Circuits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Hardware Arithmetic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Logic Control</a:t>
          </a:r>
        </a:p>
      </dsp:txBody>
      <dsp:txXfrm>
        <a:off x="3094" y="586863"/>
        <a:ext cx="1860500" cy="1708279"/>
      </dsp:txXfrm>
    </dsp:sp>
    <dsp:sp modelId="{3B17688D-D3F6-48A8-9195-6933EE66E605}">
      <dsp:nvSpPr>
        <dsp:cNvPr id="0" name=""/>
        <dsp:cNvSpPr/>
      </dsp:nvSpPr>
      <dsp:spPr>
        <a:xfrm>
          <a:off x="2124064" y="67056"/>
          <a:ext cx="1860500" cy="519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Computer Organization</a:t>
          </a:r>
        </a:p>
      </dsp:txBody>
      <dsp:txXfrm>
        <a:off x="2124064" y="67056"/>
        <a:ext cx="1860500" cy="519806"/>
      </dsp:txXfrm>
    </dsp:sp>
    <dsp:sp modelId="{7AC3C164-3438-4E32-90D7-2E032410ADD0}">
      <dsp:nvSpPr>
        <dsp:cNvPr id="0" name=""/>
        <dsp:cNvSpPr/>
      </dsp:nvSpPr>
      <dsp:spPr>
        <a:xfrm>
          <a:off x="2124064" y="586863"/>
          <a:ext cx="1860500" cy="17082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Main Computer Components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Connections, buses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RAM,ROM </a:t>
          </a:r>
        </a:p>
      </dsp:txBody>
      <dsp:txXfrm>
        <a:off x="2124064" y="586863"/>
        <a:ext cx="1860500" cy="1708279"/>
      </dsp:txXfrm>
    </dsp:sp>
    <dsp:sp modelId="{37FF530B-FF56-4F71-B844-D85F3791393A}">
      <dsp:nvSpPr>
        <dsp:cNvPr id="0" name=""/>
        <dsp:cNvSpPr/>
      </dsp:nvSpPr>
      <dsp:spPr>
        <a:xfrm>
          <a:off x="4245035" y="67056"/>
          <a:ext cx="1860500" cy="519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Computer Architecture</a:t>
          </a:r>
        </a:p>
      </dsp:txBody>
      <dsp:txXfrm>
        <a:off x="4245035" y="67056"/>
        <a:ext cx="1860500" cy="519806"/>
      </dsp:txXfrm>
    </dsp:sp>
    <dsp:sp modelId="{82AED051-4D9A-4CC0-83D6-EBD581617E48}">
      <dsp:nvSpPr>
        <dsp:cNvPr id="0" name=""/>
        <dsp:cNvSpPr/>
      </dsp:nvSpPr>
      <dsp:spPr>
        <a:xfrm>
          <a:off x="4245035" y="586863"/>
          <a:ext cx="1860500" cy="170827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Design Issues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Performance </a:t>
          </a:r>
        </a:p>
      </dsp:txBody>
      <dsp:txXfrm>
        <a:off x="4245035" y="586863"/>
        <a:ext cx="1860500" cy="1708279"/>
      </dsp:txXfrm>
    </dsp:sp>
    <dsp:sp modelId="{61033A25-D137-49BC-A1BD-D1660609AFA0}">
      <dsp:nvSpPr>
        <dsp:cNvPr id="0" name=""/>
        <dsp:cNvSpPr/>
      </dsp:nvSpPr>
      <dsp:spPr>
        <a:xfrm>
          <a:off x="6366005" y="67056"/>
          <a:ext cx="1860500" cy="519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Microprocessors</a:t>
          </a:r>
        </a:p>
      </dsp:txBody>
      <dsp:txXfrm>
        <a:off x="6366005" y="67056"/>
        <a:ext cx="1860500" cy="519806"/>
      </dsp:txXfrm>
    </dsp:sp>
    <dsp:sp modelId="{ECEECA2F-924C-48B3-9C22-33F21679A539}">
      <dsp:nvSpPr>
        <dsp:cNvPr id="0" name=""/>
        <dsp:cNvSpPr/>
      </dsp:nvSpPr>
      <dsp:spPr>
        <a:xfrm>
          <a:off x="6366005" y="586863"/>
          <a:ext cx="1860500" cy="170827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How To build processor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ALU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Machine Language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Parallel Processing</a:t>
          </a:r>
        </a:p>
      </dsp:txBody>
      <dsp:txXfrm>
        <a:off x="6366005" y="586863"/>
        <a:ext cx="1860500" cy="1708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04158-994E-4D52-A769-55758DD70676}">
      <dsp:nvSpPr>
        <dsp:cNvPr id="0" name=""/>
        <dsp:cNvSpPr/>
      </dsp:nvSpPr>
      <dsp:spPr>
        <a:xfrm>
          <a:off x="3094" y="58892"/>
          <a:ext cx="1860500" cy="519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System Analysis</a:t>
          </a:r>
        </a:p>
      </dsp:txBody>
      <dsp:txXfrm>
        <a:off x="3094" y="58892"/>
        <a:ext cx="1860500" cy="519806"/>
      </dsp:txXfrm>
    </dsp:sp>
    <dsp:sp modelId="{D36978A9-8A1E-4356-9D77-C9E2D090AEED}">
      <dsp:nvSpPr>
        <dsp:cNvPr id="0" name=""/>
        <dsp:cNvSpPr/>
      </dsp:nvSpPr>
      <dsp:spPr>
        <a:xfrm>
          <a:off x="3094" y="578698"/>
          <a:ext cx="1860500" cy="15722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Understand System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Modeling Different Processes</a:t>
          </a:r>
        </a:p>
      </dsp:txBody>
      <dsp:txXfrm>
        <a:off x="3094" y="578698"/>
        <a:ext cx="1860500" cy="1572209"/>
      </dsp:txXfrm>
    </dsp:sp>
    <dsp:sp modelId="{C5CF757A-8680-4BB4-9243-B9DC842023A3}">
      <dsp:nvSpPr>
        <dsp:cNvPr id="0" name=""/>
        <dsp:cNvSpPr/>
      </dsp:nvSpPr>
      <dsp:spPr>
        <a:xfrm>
          <a:off x="2124064" y="58892"/>
          <a:ext cx="1860500" cy="519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Database Systems</a:t>
          </a:r>
        </a:p>
      </dsp:txBody>
      <dsp:txXfrm>
        <a:off x="2124064" y="58892"/>
        <a:ext cx="1860500" cy="519806"/>
      </dsp:txXfrm>
    </dsp:sp>
    <dsp:sp modelId="{DF1C119F-EB1D-40BD-930E-3DEDBE4A43BE}">
      <dsp:nvSpPr>
        <dsp:cNvPr id="0" name=""/>
        <dsp:cNvSpPr/>
      </dsp:nvSpPr>
      <dsp:spPr>
        <a:xfrm>
          <a:off x="2124064" y="578698"/>
          <a:ext cx="1860500" cy="157220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Search Engines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Big Data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Social Media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Banking System</a:t>
          </a:r>
        </a:p>
      </dsp:txBody>
      <dsp:txXfrm>
        <a:off x="2124064" y="578698"/>
        <a:ext cx="1860500" cy="1572209"/>
      </dsp:txXfrm>
    </dsp:sp>
    <dsp:sp modelId="{9FA223C7-3CA2-4B61-9484-96E9983B132A}">
      <dsp:nvSpPr>
        <dsp:cNvPr id="0" name=""/>
        <dsp:cNvSpPr/>
      </dsp:nvSpPr>
      <dsp:spPr>
        <a:xfrm>
          <a:off x="4245035" y="58892"/>
          <a:ext cx="1860500" cy="519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Compilers</a:t>
          </a:r>
        </a:p>
      </dsp:txBody>
      <dsp:txXfrm>
        <a:off x="4245035" y="58892"/>
        <a:ext cx="1860500" cy="519806"/>
      </dsp:txXfrm>
    </dsp:sp>
    <dsp:sp modelId="{E5D61B2B-EC2D-4612-B176-EFB9A69CE918}">
      <dsp:nvSpPr>
        <dsp:cNvPr id="0" name=""/>
        <dsp:cNvSpPr/>
      </dsp:nvSpPr>
      <dsp:spPr>
        <a:xfrm>
          <a:off x="4245035" y="578698"/>
          <a:ext cx="1860500" cy="157220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Syntax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Semantics </a:t>
          </a:r>
        </a:p>
      </dsp:txBody>
      <dsp:txXfrm>
        <a:off x="4245035" y="578698"/>
        <a:ext cx="1860500" cy="1572209"/>
      </dsp:txXfrm>
    </dsp:sp>
    <dsp:sp modelId="{924B39F8-F98E-4D80-A723-DEB9EB71D24D}">
      <dsp:nvSpPr>
        <dsp:cNvPr id="0" name=""/>
        <dsp:cNvSpPr/>
      </dsp:nvSpPr>
      <dsp:spPr>
        <a:xfrm>
          <a:off x="6366005" y="58892"/>
          <a:ext cx="1860500" cy="519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Programming Language</a:t>
          </a:r>
        </a:p>
      </dsp:txBody>
      <dsp:txXfrm>
        <a:off x="6366005" y="58892"/>
        <a:ext cx="1860500" cy="519806"/>
      </dsp:txXfrm>
    </dsp:sp>
    <dsp:sp modelId="{7BD20C17-8429-4718-8E71-2414208D48BC}">
      <dsp:nvSpPr>
        <dsp:cNvPr id="0" name=""/>
        <dsp:cNvSpPr/>
      </dsp:nvSpPr>
      <dsp:spPr>
        <a:xfrm>
          <a:off x="6366005" y="578698"/>
          <a:ext cx="1860500" cy="15722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Assemply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c++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visual basic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Java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Oracle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Prolog</a:t>
          </a:r>
        </a:p>
      </dsp:txBody>
      <dsp:txXfrm>
        <a:off x="6366005" y="578698"/>
        <a:ext cx="1860500" cy="15722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961AF-49F7-4B6B-B748-A3AFB4B6E7C1}">
      <dsp:nvSpPr>
        <dsp:cNvPr id="0" name=""/>
        <dsp:cNvSpPr/>
      </dsp:nvSpPr>
      <dsp:spPr>
        <a:xfrm>
          <a:off x="3870960" y="1706880"/>
          <a:ext cx="2682240" cy="2682240"/>
        </a:xfrm>
        <a:prstGeom prst="gear9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Final</a:t>
          </a:r>
          <a:endParaRPr lang="en-US" sz="1700" kern="1200" dirty="0"/>
        </a:p>
      </dsp:txBody>
      <dsp:txXfrm>
        <a:off x="4410210" y="2335182"/>
        <a:ext cx="1603740" cy="1378727"/>
      </dsp:txXfrm>
    </dsp:sp>
    <dsp:sp modelId="{A7879114-024F-4199-802C-D917A6736E66}">
      <dsp:nvSpPr>
        <dsp:cNvPr id="0" name=""/>
        <dsp:cNvSpPr/>
      </dsp:nvSpPr>
      <dsp:spPr>
        <a:xfrm>
          <a:off x="3529584" y="3364992"/>
          <a:ext cx="1706880" cy="102412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285750" lvl="1" indent="-285750" algn="ctr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400" kern="1200" baseline="0" dirty="0"/>
            <a:t>45</a:t>
          </a:r>
        </a:p>
      </dsp:txBody>
      <dsp:txXfrm>
        <a:off x="3559580" y="3394988"/>
        <a:ext cx="1646888" cy="964136"/>
      </dsp:txXfrm>
    </dsp:sp>
    <dsp:sp modelId="{9C3C6DED-A20B-48BE-8F05-7CCBFFEEF553}">
      <dsp:nvSpPr>
        <dsp:cNvPr id="0" name=""/>
        <dsp:cNvSpPr/>
      </dsp:nvSpPr>
      <dsp:spPr>
        <a:xfrm>
          <a:off x="2310384" y="1072896"/>
          <a:ext cx="1950720" cy="1950720"/>
        </a:xfrm>
        <a:prstGeom prst="gear6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Class Work</a:t>
          </a:r>
        </a:p>
      </dsp:txBody>
      <dsp:txXfrm>
        <a:off x="2801484" y="1566964"/>
        <a:ext cx="968520" cy="962584"/>
      </dsp:txXfrm>
    </dsp:sp>
    <dsp:sp modelId="{CA3028A5-597C-4D1E-81BC-2B6C8AB656FB}">
      <dsp:nvSpPr>
        <dsp:cNvPr id="0" name=""/>
        <dsp:cNvSpPr/>
      </dsp:nvSpPr>
      <dsp:spPr>
        <a:xfrm>
          <a:off x="3334512" y="682752"/>
          <a:ext cx="1706880" cy="102412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Lab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Attendance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Midterm Exam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Oral Exam </a:t>
          </a:r>
        </a:p>
      </dsp:txBody>
      <dsp:txXfrm>
        <a:off x="3364508" y="712748"/>
        <a:ext cx="1646888" cy="964136"/>
      </dsp:txXfrm>
    </dsp:sp>
    <dsp:sp modelId="{4B40CD21-0C6E-4553-AE9C-443B7A14ED8C}">
      <dsp:nvSpPr>
        <dsp:cNvPr id="0" name=""/>
        <dsp:cNvSpPr/>
      </dsp:nvSpPr>
      <dsp:spPr>
        <a:xfrm>
          <a:off x="4014955" y="1239287"/>
          <a:ext cx="3299155" cy="3299155"/>
        </a:xfrm>
        <a:prstGeom prst="circularArrow">
          <a:avLst>
            <a:gd name="adj1" fmla="val 4878"/>
            <a:gd name="adj2" fmla="val 312630"/>
            <a:gd name="adj3" fmla="val 3191013"/>
            <a:gd name="adj4" fmla="val 15156776"/>
            <a:gd name="adj5" fmla="val 569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683BA0-10C4-4E93-AAC1-2D4F8C1EAC3B}">
      <dsp:nvSpPr>
        <dsp:cNvPr id="0" name=""/>
        <dsp:cNvSpPr/>
      </dsp:nvSpPr>
      <dsp:spPr>
        <a:xfrm>
          <a:off x="1964915" y="638346"/>
          <a:ext cx="2494483" cy="24944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DCB56-3EBC-4A37-91E3-6FCC9B724A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C4658-707A-41F6-8030-C35A832A6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9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Technology today is not just a means for career advancement or a necessary skill set for survival in society. It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a ticket to influence and participate in projects that will change the world.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C4658-707A-41F6-8030-C35A832A68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Avoiding hackers and viruses: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Being aware of how hackers and viruses operate and knowing the damage they can do to your computer can help you avoid falling prey to them.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Protecting your privacy: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You’ve probably heard of identity theft—but do you know how to protect yourself from identity theft when you’re online?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the real risks: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 of being computer literate means being able to separate the real privacy and security risks from things you don’t have to worry about.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web wisely: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Anyone who has ever searched the web can attest that finding information and finding good information are two different things. People who are computer literate make the Internet a powerful tool and know how to find the information they want effectively.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Avoiding online annoyances: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If you have an e-mail account, are you sure you know all the tricks you need to use e-mail appropriately? Do you know what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programs you should install on your computer to avoid online annoyances?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able to maintain, upgrade, and troubleshoot your computer: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Learning how to care for and maintain your computer and knowing how to diagnose and fix certain problems can save you a lot of time and hassle.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C4658-707A-41F6-8030-C35A832A68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8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D7C-990F-4C1D-82F1-BC876FB784E6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066-E2F2-4166-948E-6432D49A7647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E0B3-6443-4103-9F35-F862FCFFE667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17C0-FAC7-42F9-9B55-969F3239034D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845-4578-4B09-A188-1A46250483A5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B42-55FF-4EE1-9263-92E8E36AB4A3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E0B0-D753-4145-A329-BCC44EF5C75B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D65-E7DD-4066-9380-C0ADBBED171C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21-6624-4947-8FC3-2A320696BD76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738C-A475-452D-938D-4AB0062D72A6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4A09-9365-4C0B-B46E-CD689E1D00EC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D82D9F-6FDB-4AAA-B2A6-C64A68DE184D}" type="datetime1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.edu.eg/staff/shadyelmashad3-courses/14563/fil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 To Computer Engineering (ECE 001)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Shady </a:t>
            </a:r>
            <a:r>
              <a:rPr lang="en-US" dirty="0" err="1"/>
              <a:t>Elmashad</a:t>
            </a:r>
            <a:endParaRPr lang="en-US" dirty="0"/>
          </a:p>
          <a:p>
            <a:r>
              <a:rPr lang="en-US" dirty="0"/>
              <a:t>Dr. </a:t>
            </a:r>
            <a:r>
              <a:rPr lang="en-US" dirty="0" err="1"/>
              <a:t>Essam</a:t>
            </a:r>
            <a:r>
              <a:rPr lang="en-US" dirty="0"/>
              <a:t> </a:t>
            </a:r>
            <a:r>
              <a:rPr lang="en-US" dirty="0" err="1"/>
              <a:t>Elsayed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8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E28A-D699-4C85-B4B3-10B0D6A3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How Will Technology</a:t>
            </a:r>
            <a:br>
              <a:rPr lang="en-US" b="1" dirty="0"/>
            </a:br>
            <a:r>
              <a:rPr lang="en-US" b="1" dirty="0"/>
              <a:t>Improve Your Life?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C2431-A243-4CB8-BFB3-1B30842AF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4400" dirty="0"/>
              <a:t>Being </a:t>
            </a:r>
            <a:r>
              <a:rPr lang="en-US" sz="4400" i="1" dirty="0"/>
              <a:t>computer literate</a:t>
            </a:r>
            <a:r>
              <a:rPr lang="en-US" sz="4400" dirty="0"/>
              <a:t> means:</a:t>
            </a:r>
          </a:p>
          <a:p>
            <a:pPr marL="0" indent="0">
              <a:lnSpc>
                <a:spcPct val="114000"/>
              </a:lnSpc>
              <a:buNone/>
            </a:pPr>
            <a:endParaRPr lang="en-US" sz="400" dirty="0"/>
          </a:p>
          <a:p>
            <a:pPr lvl="1">
              <a:lnSpc>
                <a:spcPct val="114000"/>
              </a:lnSpc>
            </a:pPr>
            <a:r>
              <a:rPr lang="en-US" sz="3600" dirty="0"/>
              <a:t>Understanding capabilities and limitations of computers</a:t>
            </a:r>
          </a:p>
          <a:p>
            <a:pPr marL="274320" lvl="1" indent="0">
              <a:lnSpc>
                <a:spcPct val="114000"/>
              </a:lnSpc>
              <a:buNone/>
            </a:pPr>
            <a:endParaRPr lang="en-US" sz="600" dirty="0"/>
          </a:p>
          <a:p>
            <a:pPr lvl="1">
              <a:lnSpc>
                <a:spcPct val="114000"/>
              </a:lnSpc>
            </a:pPr>
            <a:r>
              <a:rPr lang="en-US" sz="3600" dirty="0"/>
              <a:t>Knowing how to use computers safely and efficiently</a:t>
            </a:r>
          </a:p>
          <a:p>
            <a:endParaRPr lang="en-GB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9B082-8EE0-40C6-BB86-FFE8B999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55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Computer Applications</a:t>
            </a:r>
            <a:endParaRPr lang="ar-EG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Education</a:t>
            </a:r>
            <a:r>
              <a:rPr lang="ar-EG" b="1" dirty="0"/>
              <a:t> </a:t>
            </a:r>
            <a:endParaRPr lang="en-GB" b="1" dirty="0"/>
          </a:p>
          <a:p>
            <a:r>
              <a:rPr lang="en-US" b="1" dirty="0"/>
              <a:t>National Security</a:t>
            </a:r>
          </a:p>
          <a:p>
            <a:r>
              <a:rPr lang="en-US" b="1" dirty="0"/>
              <a:t>Transport</a:t>
            </a:r>
          </a:p>
          <a:p>
            <a:r>
              <a:rPr lang="en-US" b="1" dirty="0"/>
              <a:t>Finance</a:t>
            </a:r>
          </a:p>
          <a:p>
            <a:r>
              <a:rPr lang="en-US" b="1" dirty="0"/>
              <a:t>Government</a:t>
            </a:r>
          </a:p>
          <a:p>
            <a:r>
              <a:rPr lang="en-US" b="1" dirty="0"/>
              <a:t>Home</a:t>
            </a:r>
          </a:p>
          <a:p>
            <a:r>
              <a:rPr lang="en-US" b="1" dirty="0"/>
              <a:t>Medicine</a:t>
            </a:r>
          </a:p>
          <a:p>
            <a:r>
              <a:rPr lang="en-US" b="1" dirty="0"/>
              <a:t>Robotics</a:t>
            </a:r>
          </a:p>
          <a:p>
            <a:r>
              <a:rPr lang="en-US" b="1" dirty="0"/>
              <a:t>Scientific Research</a:t>
            </a:r>
            <a:r>
              <a:rPr lang="ar-EG" b="1" dirty="0"/>
              <a:t> </a:t>
            </a:r>
            <a:endParaRPr lang="en-GB" b="1" dirty="0"/>
          </a:p>
          <a:p>
            <a:r>
              <a:rPr lang="en-US" b="1" dirty="0"/>
              <a:t>Energy</a:t>
            </a:r>
          </a:p>
          <a:p>
            <a:r>
              <a:rPr lang="en-US" b="1" dirty="0"/>
              <a:t>Retails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1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Technology at Home</a:t>
            </a:r>
            <a:endParaRPr lang="ar-EG" sz="105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sz="3200" dirty="0"/>
              <a:t>Avoiding hackers and viruses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Protecting your privacy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Understanding the real risks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Using the web wisely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Avoiding online annoyance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Being able to maintain, upgrade, and troubleshoot your computer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9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5932"/>
            <a:ext cx="9144000" cy="4876800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http://www.bu.edu.eg/staff/shadyelmashad3-courses/14563/files</a:t>
            </a:r>
            <a:endParaRPr lang="en-GB" dirty="0"/>
          </a:p>
          <a:p>
            <a:endParaRPr lang="en-US" dirty="0"/>
          </a:p>
          <a:p>
            <a:r>
              <a:rPr lang="en-US" dirty="0"/>
              <a:t>Shady.elmashad@feng.bu.edu.eg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Computer Engineering Topics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661021"/>
              </p:ext>
            </p:extLst>
          </p:nvPr>
        </p:nvGraphicFramePr>
        <p:xfrm>
          <a:off x="381000" y="28194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146826"/>
              </p:ext>
            </p:extLst>
          </p:nvPr>
        </p:nvGraphicFramePr>
        <p:xfrm>
          <a:off x="381000" y="990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6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D97BD1-8D26-4D7A-95BE-41ACE09E6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AD97BD1-8D26-4D7A-95BE-41ACE09E6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46DD4-27DF-402C-AF9A-69727B71D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7E446DD4-27DF-402C-AF9A-69727B71D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79B6E7-AE0E-4713-9D4D-CA4FB06DB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A179B6E7-AE0E-4713-9D4D-CA4FB06DBC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560130-4E81-480A-B78C-40A599D7B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A1560130-4E81-480A-B78C-40A599D7B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BCEFC0-E0DA-4AC5-80A0-A57EBA07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C5BCEFC0-E0DA-4AC5-80A0-A57EBA072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591EBD-2D8F-4775-A0E3-B96E950FB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6E591EBD-2D8F-4775-A0E3-B96E950FB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681559-5FBF-4BF1-9838-8C9534D0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A9681559-5FBF-4BF1-9838-8C9534D02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2FAEE5-1087-46A9-866F-4E51B4A57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302FAEE5-1087-46A9-866F-4E51B4A57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FEF9A2-B43D-4070-84A3-5586A8D4D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B2FEF9A2-B43D-4070-84A3-5586A8D4D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277EDC-F950-48F2-9CB2-CBF5BCB4B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51277EDC-F950-48F2-9CB2-CBF5BCB4B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A9341-74EE-49DB-A5DE-FD17BD583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769A9341-74EE-49DB-A5DE-FD17BD583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8BB10-D18A-4B24-97B3-17B5E89FA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D868BB10-D18A-4B24-97B3-17B5E89FA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374CEC-0DDF-4DCD-BC18-5F61BD6CF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CF374CEC-0DDF-4DCD-BC18-5F61BD6CF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C18869-C500-40D7-97E9-A84B2F4C9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1FC18869-C500-40D7-97E9-A84B2F4C9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9048D-5B97-4FFE-A17D-1739A48D7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0569048D-5B97-4FFE-A17D-1739A48D7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F7A0F7-35FB-46C2-A17C-16AB8320C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BEF7A0F7-35FB-46C2-A17C-16AB8320C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9B9A5-7E02-43BB-9C18-127A810EB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2089B9A5-7E02-43BB-9C18-127A810EB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A58F9-ED8F-42E1-B149-F4827A9D8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C8FA58F9-ED8F-42E1-B149-F4827A9D8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CBDF9-14CD-4D60-9431-D94D40B02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FB4CBDF9-14CD-4D60-9431-D94D40B02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32BEE-4DDB-4BCD-9AB4-73F5E0317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2DF32BEE-4DDB-4BCD-9AB4-73F5E0317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Engineering Topics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291646"/>
              </p:ext>
            </p:extLst>
          </p:nvPr>
        </p:nvGraphicFramePr>
        <p:xfrm>
          <a:off x="533400" y="1447800"/>
          <a:ext cx="8229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08925"/>
              </p:ext>
            </p:extLst>
          </p:nvPr>
        </p:nvGraphicFramePr>
        <p:xfrm>
          <a:off x="533400" y="3886200"/>
          <a:ext cx="8229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588DB-CB94-4082-9B90-8B4019F37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D8588DB-CB94-4082-9B90-8B4019F37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627B06-D62C-4A2C-BCCE-C1B0C191A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B627B06-D62C-4A2C-BCCE-C1B0C191A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7688D-D3F6-48A8-9195-6933EE66E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B17688D-D3F6-48A8-9195-6933EE66E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C3C164-3438-4E32-90D7-2E032410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AC3C164-3438-4E32-90D7-2E032410A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FF530B-FF56-4F71-B844-D85F37913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7FF530B-FF56-4F71-B844-D85F37913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AED051-4D9A-4CC0-83D6-EBD581617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2AED051-4D9A-4CC0-83D6-EBD581617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033A25-D137-49BC-A1BD-D1660609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1033A25-D137-49BC-A1BD-D1660609A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ECA2F-924C-48B3-9C22-33F21679A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ECEECA2F-924C-48B3-9C22-33F21679A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904158-994E-4D52-A769-55758DD70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A904158-994E-4D52-A769-55758DD70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6978A9-8A1E-4356-9D77-C9E2D090A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D36978A9-8A1E-4356-9D77-C9E2D090A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CF757A-8680-4BB4-9243-B9DC84202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C5CF757A-8680-4BB4-9243-B9DC84202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1C119F-EB1D-40BD-930E-3DEDBE4A4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DF1C119F-EB1D-40BD-930E-3DEDBE4A4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A223C7-3CA2-4B61-9484-96E9983B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9FA223C7-3CA2-4B61-9484-96E9983B1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D61B2B-EC2D-4612-B176-EFB9A69CE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E5D61B2B-EC2D-4612-B176-EFB9A69CE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4B39F8-F98E-4D80-A723-DEB9EB71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924B39F8-F98E-4D80-A723-DEB9EB71D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D20C17-8429-4718-8E71-2414208D4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7BD20C17-8429-4718-8E71-2414208D48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 Covered (Tentative)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Data Representation</a:t>
            </a:r>
          </a:p>
          <a:p>
            <a:pPr lvl="1"/>
            <a:r>
              <a:rPr lang="en-US" sz="1400" b="1" dirty="0"/>
              <a:t>Data Storage</a:t>
            </a:r>
          </a:p>
          <a:p>
            <a:pPr lvl="1"/>
            <a:r>
              <a:rPr lang="en-US" sz="1400" b="1" dirty="0"/>
              <a:t>Numbering Systems</a:t>
            </a:r>
          </a:p>
          <a:p>
            <a:pPr lvl="1"/>
            <a:r>
              <a:rPr lang="en-US" sz="1400" b="1" dirty="0"/>
              <a:t>Logic Gates </a:t>
            </a:r>
          </a:p>
          <a:p>
            <a:pPr lvl="1"/>
            <a:r>
              <a:rPr lang="en-US" sz="1400" b="1" dirty="0"/>
              <a:t>Circuits</a:t>
            </a:r>
          </a:p>
          <a:p>
            <a:r>
              <a:rPr lang="en-US" sz="1400" b="1" dirty="0"/>
              <a:t>Computer Architecture (Von Neumann Model)</a:t>
            </a:r>
          </a:p>
          <a:p>
            <a:pPr lvl="1"/>
            <a:r>
              <a:rPr lang="en-US" sz="1400" b="1" dirty="0"/>
              <a:t>CPU Design </a:t>
            </a:r>
          </a:p>
          <a:p>
            <a:pPr lvl="1"/>
            <a:r>
              <a:rPr lang="en-US" sz="1400" b="1" dirty="0"/>
              <a:t>Memory Design</a:t>
            </a:r>
          </a:p>
          <a:p>
            <a:pPr lvl="1"/>
            <a:r>
              <a:rPr lang="en-US" sz="1400" b="1" dirty="0"/>
              <a:t>Addressing Modes</a:t>
            </a:r>
          </a:p>
          <a:p>
            <a:pPr lvl="1"/>
            <a:r>
              <a:rPr lang="en-US" sz="1400" b="1" dirty="0"/>
              <a:t>Instruction Phases, Design and Types </a:t>
            </a:r>
          </a:p>
          <a:p>
            <a:r>
              <a:rPr lang="en-US" sz="1400" b="1" dirty="0"/>
              <a:t>Computer Programming </a:t>
            </a:r>
          </a:p>
          <a:p>
            <a:pPr lvl="1"/>
            <a:r>
              <a:rPr lang="en-US" sz="1400" b="1" dirty="0"/>
              <a:t>C++</a:t>
            </a:r>
          </a:p>
          <a:p>
            <a:pPr lvl="1"/>
            <a:r>
              <a:rPr lang="en-US" sz="1400" b="1" dirty="0"/>
              <a:t>Flowcharts</a:t>
            </a:r>
          </a:p>
          <a:p>
            <a:pPr lvl="1"/>
            <a:r>
              <a:rPr lang="en-US" sz="1400" b="1" dirty="0"/>
              <a:t>Algorithms </a:t>
            </a:r>
          </a:p>
          <a:p>
            <a:r>
              <a:rPr lang="en-US" sz="1400" b="1" dirty="0"/>
              <a:t>Operating System</a:t>
            </a:r>
          </a:p>
          <a:p>
            <a:pPr lvl="1"/>
            <a:r>
              <a:rPr lang="en-US" sz="1400" b="1" dirty="0"/>
              <a:t>Components</a:t>
            </a:r>
          </a:p>
          <a:p>
            <a:pPr lvl="1"/>
            <a:r>
              <a:rPr lang="en-US" sz="1400" b="1" dirty="0"/>
              <a:t>Design Issues (Deadlock Problem)</a:t>
            </a:r>
          </a:p>
          <a:p>
            <a:r>
              <a:rPr lang="en-US" sz="1400" b="1" dirty="0"/>
              <a:t>Computer Network and Internet (HTML)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0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Attendance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1. Attendance is expected.</a:t>
            </a:r>
          </a:p>
          <a:p>
            <a:pPr marL="0" indent="0">
              <a:buNone/>
            </a:pPr>
            <a:r>
              <a:rPr lang="en-US" sz="1600" dirty="0"/>
              <a:t>2. Whether you attend or not, you are responsible for keeping track of whatever happens during the lectures and the tutorials.</a:t>
            </a:r>
          </a:p>
          <a:p>
            <a:pPr marL="0" indent="0">
              <a:buNone/>
            </a:pPr>
            <a:r>
              <a:rPr lang="en-US" sz="1600" dirty="0"/>
              <a:t>3. Side talking, cellphones, laptops, food/drinks, and walking are not allowed.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0"/>
            <a:ext cx="39814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Grading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3136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C3ABCF-7E49-42A3-9E3E-5CBA02D4C2A4}"/>
              </a:ext>
            </a:extLst>
          </p:cNvPr>
          <p:cNvSpPr/>
          <p:nvPr/>
        </p:nvSpPr>
        <p:spPr>
          <a:xfrm>
            <a:off x="4835866" y="2286000"/>
            <a:ext cx="726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D2533C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6000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FC08-68D4-41C7-A4B5-409BF6BA9F01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ar-EG" sz="4800" b="1" dirty="0"/>
              <a:t> </a:t>
            </a:r>
            <a:r>
              <a:rPr lang="en-US" sz="4400" dirty="0"/>
              <a:t>Information System Pillars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6019800" cy="27432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ar-EG" sz="4400" b="1" dirty="0"/>
              <a:t> </a:t>
            </a:r>
            <a:r>
              <a:rPr lang="en-US" sz="4400" b="1" dirty="0"/>
              <a:t>Hardware</a:t>
            </a:r>
            <a:endParaRPr lang="ar-EG" sz="4400" b="1" dirty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ar-EG" sz="4400" b="1" dirty="0"/>
              <a:t> </a:t>
            </a:r>
            <a:r>
              <a:rPr lang="en-US" sz="4400" b="1" dirty="0"/>
              <a:t>Software</a:t>
            </a:r>
            <a:endParaRPr lang="ar-EG" sz="4400" dirty="0">
              <a:effectLst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4400" b="1" dirty="0"/>
              <a:t> People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EG" sz="4400" dirty="0">
                <a:solidFill>
                  <a:srgbClr val="FFFF99"/>
                </a:solidFill>
              </a:rPr>
              <a:t>  </a:t>
            </a:r>
            <a:endParaRPr lang="ar-EG" sz="4400" b="1" u="sng" dirty="0">
              <a:solidFill>
                <a:srgbClr val="FFFF99"/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EG" sz="4400" dirty="0">
                <a:solidFill>
                  <a:srgbClr val="FFFF99"/>
                </a:solidFill>
              </a:rPr>
              <a:t>  </a:t>
            </a:r>
            <a:endParaRPr lang="en-US" sz="4400" dirty="0">
              <a:solidFill>
                <a:srgbClr val="FFFF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Prof. Dr. Yehia EL Mashad </a:t>
            </a:r>
          </a:p>
          <a:p>
            <a:pPr>
              <a:defRPr/>
            </a:pPr>
            <a:r>
              <a:rPr lang="en-US"/>
              <a:t> Dr. Shady EL Mashad</a:t>
            </a:r>
          </a:p>
        </p:txBody>
      </p:sp>
    </p:spTree>
    <p:extLst>
      <p:ext uri="{BB962C8B-B14F-4D97-AF65-F5344CB8AC3E}">
        <p14:creationId xmlns:p14="http://schemas.microsoft.com/office/powerpoint/2010/main" val="324762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EA3A9-7092-4AF9-904B-146927F36397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b="1" dirty="0"/>
              <a:t>Main Characteristics of Computer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3352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800" b="1" spc="-100" dirty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spc="-100" dirty="0">
                <a:latin typeface="+mj-lt"/>
                <a:ea typeface="+mj-ea"/>
                <a:cs typeface="+mj-cs"/>
              </a:rPr>
              <a:t>Speed</a:t>
            </a:r>
            <a:r>
              <a:rPr lang="ar-EG" sz="4800" b="1" spc="-100" dirty="0">
                <a:latin typeface="+mj-lt"/>
                <a:ea typeface="+mj-ea"/>
                <a:cs typeface="+mj-cs"/>
              </a:rPr>
              <a:t>  </a:t>
            </a:r>
            <a:r>
              <a:rPr lang="en-GB" sz="3200" b="1" spc="-100" dirty="0">
                <a:latin typeface="+mj-lt"/>
                <a:ea typeface="+mj-ea"/>
                <a:cs typeface="+mj-cs"/>
              </a:rPr>
              <a:t>(</a:t>
            </a:r>
            <a:r>
              <a:rPr lang="en-US" sz="3200" b="1" spc="-100" dirty="0">
                <a:latin typeface="+mj-lt"/>
                <a:ea typeface="+mj-ea"/>
                <a:cs typeface="+mj-cs"/>
              </a:rPr>
              <a:t>Hz)</a:t>
            </a:r>
            <a:endParaRPr lang="ar-SA" sz="4800" b="1" spc="-100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4800" b="1" spc="-100" dirty="0">
                <a:latin typeface="+mj-lt"/>
                <a:ea typeface="+mj-ea"/>
                <a:cs typeface="+mj-cs"/>
              </a:rPr>
              <a:t> Capacity </a:t>
            </a:r>
            <a:r>
              <a:rPr lang="en-US" sz="3200" b="1" spc="-100" dirty="0">
                <a:latin typeface="+mj-lt"/>
                <a:ea typeface="+mj-ea"/>
                <a:cs typeface="+mj-cs"/>
              </a:rPr>
              <a:t>(Byte)</a:t>
            </a:r>
          </a:p>
          <a:p>
            <a:pPr>
              <a:spcBef>
                <a:spcPct val="0"/>
              </a:spcBef>
            </a:pPr>
            <a:r>
              <a:rPr lang="ar-EG" sz="4800" b="1" spc="-100" dirty="0"/>
              <a:t> </a:t>
            </a:r>
            <a:r>
              <a:rPr lang="en-US" sz="4800" b="1" spc="-100" dirty="0"/>
              <a:t>Reliability  </a:t>
            </a:r>
            <a:r>
              <a:rPr lang="ar-EG" sz="4800" b="1" spc="-100" dirty="0"/>
              <a:t> </a:t>
            </a:r>
            <a:endParaRPr lang="ar-SA" sz="4800" b="1" spc="-100" dirty="0"/>
          </a:p>
        </p:txBody>
      </p:sp>
    </p:spTree>
    <p:extLst>
      <p:ext uri="{BB962C8B-B14F-4D97-AF65-F5344CB8AC3E}">
        <p14:creationId xmlns:p14="http://schemas.microsoft.com/office/powerpoint/2010/main" val="52868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042C2-24A4-491E-9D57-10F54FC5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How Will You Put</a:t>
            </a:r>
            <a:br>
              <a:rPr lang="en-US" b="1" dirty="0"/>
            </a:br>
            <a:r>
              <a:rPr lang="en-US" b="1" dirty="0"/>
              <a:t>Technology in Action?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C661B-BFA6-4A19-BF53-A3BFD358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endParaRPr lang="en-US" sz="1000" dirty="0"/>
          </a:p>
          <a:p>
            <a:pPr>
              <a:buFontTx/>
              <a:buChar char="•"/>
            </a:pPr>
            <a:r>
              <a:rPr lang="en-US" sz="3600" dirty="0"/>
              <a:t>Technology is not just:</a:t>
            </a:r>
          </a:p>
          <a:p>
            <a:pPr lvl="1"/>
            <a:r>
              <a:rPr lang="en-US" sz="3200" dirty="0"/>
              <a:t>A means for career advancement</a:t>
            </a:r>
          </a:p>
          <a:p>
            <a:pPr lvl="1"/>
            <a:r>
              <a:rPr lang="en-US" sz="3200" dirty="0"/>
              <a:t>A skill set needed to survive in society</a:t>
            </a:r>
          </a:p>
          <a:p>
            <a:pPr marL="274320" lvl="1" indent="0">
              <a:buNone/>
            </a:pPr>
            <a:endParaRPr lang="en-US" sz="800" dirty="0"/>
          </a:p>
          <a:p>
            <a:pPr>
              <a:buFontTx/>
              <a:buChar char="•"/>
            </a:pPr>
            <a:r>
              <a:rPr lang="en-US" sz="3600" dirty="0"/>
              <a:t>Technology can be a way to make an impact beyond your own life</a:t>
            </a:r>
          </a:p>
          <a:p>
            <a:endParaRPr lang="en-GB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7A73-E758-4B7C-81A5-A6A5392B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67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490</TotalTime>
  <Words>745</Words>
  <Application>Microsoft Office PowerPoint</Application>
  <PresentationFormat>On-screen Show (4:3)</PresentationFormat>
  <Paragraphs>186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Clarity</vt:lpstr>
      <vt:lpstr>Introduction To Computer Engineering (ECE 001)</vt:lpstr>
      <vt:lpstr>Computer Engineering Topics</vt:lpstr>
      <vt:lpstr>Computer Engineering Topics</vt:lpstr>
      <vt:lpstr>Topics Covered (Tentative)</vt:lpstr>
      <vt:lpstr>Attendance Policy</vt:lpstr>
      <vt:lpstr>Grading System</vt:lpstr>
      <vt:lpstr> Information System Pillars</vt:lpstr>
      <vt:lpstr>Main Characteristics of Computer</vt:lpstr>
      <vt:lpstr>How Will You Put Technology in Action?</vt:lpstr>
      <vt:lpstr>How Will Technology Improve Your Life?</vt:lpstr>
      <vt:lpstr>Computer Applications</vt:lpstr>
      <vt:lpstr>Technology at Home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shady.elmashad@feng.bu.edu.eg</cp:lastModifiedBy>
  <cp:revision>139</cp:revision>
  <dcterms:created xsi:type="dcterms:W3CDTF">2006-08-16T00:00:00Z</dcterms:created>
  <dcterms:modified xsi:type="dcterms:W3CDTF">2018-02-02T16:06:23Z</dcterms:modified>
</cp:coreProperties>
</file>